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1"/>
  </p:sldMasterIdLst>
  <p:notesMasterIdLst>
    <p:notesMasterId r:id="rId19"/>
  </p:notesMasterIdLst>
  <p:sldIdLst>
    <p:sldId id="292" r:id="rId2"/>
    <p:sldId id="293" r:id="rId3"/>
    <p:sldId id="256" r:id="rId4"/>
    <p:sldId id="257" r:id="rId5"/>
    <p:sldId id="260" r:id="rId6"/>
    <p:sldId id="259" r:id="rId7"/>
    <p:sldId id="261" r:id="rId8"/>
    <p:sldId id="262" r:id="rId9"/>
    <p:sldId id="294" r:id="rId10"/>
    <p:sldId id="295" r:id="rId11"/>
    <p:sldId id="296" r:id="rId12"/>
    <p:sldId id="284" r:id="rId13"/>
    <p:sldId id="263" r:id="rId14"/>
    <p:sldId id="264" r:id="rId15"/>
    <p:sldId id="289" r:id="rId16"/>
    <p:sldId id="288" r:id="rId17"/>
    <p:sldId id="285" r:id="rId18"/>
  </p:sldIdLst>
  <p:sldSz cx="9144000" cy="6858000" type="screen4x3"/>
  <p:notesSz cx="6858000" cy="9144000"/>
  <p:defaultTextStyle>
    <a:lvl1pPr marL="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  <a:nwCell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1" autoAdjust="0"/>
  </p:normalViewPr>
  <p:slideViewPr>
    <p:cSldViewPr>
      <p:cViewPr varScale="1">
        <p:scale>
          <a:sx n="74" d="100"/>
          <a:sy n="74" d="100"/>
        </p:scale>
        <p:origin x="-10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54BDF9-8515-4677-9942-0171F000F8EB}" type="doc">
      <dgm:prSet loTypeId="urn:microsoft.com/office/officeart/2005/8/layout/list1#1" loCatId="list" qsTypeId="urn:microsoft.com/office/officeart/2005/8/quickstyle/simple2#1" qsCatId="simple" csTypeId="urn:microsoft.com/office/officeart/2005/8/colors/colorful1#1" csCatId="colorful" phldr="1"/>
      <dgm:spPr/>
      <dgm:t>
        <a:bodyPr/>
        <a:lstStyle>
          <a:extLst/>
        </a:lstStyle>
        <a:p>
          <a:endParaRPr lang="es-ES"/>
        </a:p>
      </dgm:t>
    </dgm:pt>
    <dgm:pt modelId="{787546C1-DD5C-4D6E-BFDD-D95A52E781AD}">
      <dgm:prSet phldrT="[Text]" custT="1"/>
      <dgm:spPr/>
      <dgm:t>
        <a:bodyPr/>
        <a:lstStyle>
          <a:extLst/>
        </a:lstStyle>
        <a:p>
          <a:r>
            <a:rPr lang="es-ES" sz="1600" dirty="0" smtClean="0"/>
            <a:t>Realiza el diagnostico del equipo , del sistema y verifica la </a:t>
          </a:r>
          <a:r>
            <a:rPr lang="es-ES" sz="1600" dirty="0" err="1" smtClean="0"/>
            <a:t>informacion</a:t>
          </a:r>
          <a:r>
            <a:rPr lang="es-ES" sz="1600" dirty="0" smtClean="0"/>
            <a:t> </a:t>
          </a:r>
          <a:endParaRPr lang="es-ES" sz="1600" dirty="0"/>
        </a:p>
      </dgm:t>
    </dgm:pt>
    <dgm:pt modelId="{88942913-D2BB-4DEB-B0E7-EA2B7A6CD360}" type="parTrans" cxnId="{DFAEFA4C-B3B0-4C4E-BCD8-BFB53D07C5D0}">
      <dgm:prSet/>
      <dgm:spPr/>
      <dgm:t>
        <a:bodyPr/>
        <a:lstStyle>
          <a:extLst/>
        </a:lstStyle>
        <a:p>
          <a:endParaRPr lang="es-ES"/>
        </a:p>
      </dgm:t>
    </dgm:pt>
    <dgm:pt modelId="{579A9A07-8770-4AC1-9705-76E19F87D269}" type="sibTrans" cxnId="{DFAEFA4C-B3B0-4C4E-BCD8-BFB53D07C5D0}">
      <dgm:prSet/>
      <dgm:spPr/>
      <dgm:t>
        <a:bodyPr/>
        <a:lstStyle>
          <a:extLst/>
        </a:lstStyle>
        <a:p>
          <a:endParaRPr lang="es-ES"/>
        </a:p>
      </dgm:t>
    </dgm:pt>
    <dgm:pt modelId="{AC5265C1-0BAB-4984-A634-E4518A8EC253}">
      <dgm:prSet phldrT="[Text]" custT="1"/>
      <dgm:spPr/>
      <dgm:t>
        <a:bodyPr/>
        <a:lstStyle>
          <a:extLst/>
        </a:lstStyle>
        <a:p>
          <a:r>
            <a:rPr lang="es-ES" sz="1800" dirty="0" smtClean="0"/>
            <a:t>El S.O. se inicia desde el BIOS</a:t>
          </a:r>
          <a:endParaRPr lang="es-ES" sz="1800" dirty="0"/>
        </a:p>
      </dgm:t>
    </dgm:pt>
    <dgm:pt modelId="{26A0947C-B518-417C-9D68-EC422DC1E3A5}" type="parTrans" cxnId="{579A338B-B5D8-4240-8867-8564B0DC96F3}">
      <dgm:prSet/>
      <dgm:spPr/>
      <dgm:t>
        <a:bodyPr/>
        <a:lstStyle>
          <a:extLst/>
        </a:lstStyle>
        <a:p>
          <a:endParaRPr lang="es-ES"/>
        </a:p>
      </dgm:t>
    </dgm:pt>
    <dgm:pt modelId="{E68E8117-B3CB-464C-9711-4DBE8BF88216}" type="sibTrans" cxnId="{579A338B-B5D8-4240-8867-8564B0DC96F3}">
      <dgm:prSet/>
      <dgm:spPr/>
      <dgm:t>
        <a:bodyPr/>
        <a:lstStyle>
          <a:extLst/>
        </a:lstStyle>
        <a:p>
          <a:endParaRPr lang="es-ES"/>
        </a:p>
      </dgm:t>
    </dgm:pt>
    <dgm:pt modelId="{F50BDB3E-817D-4A89-9D71-D9E0B029567B}">
      <dgm:prSet phldrT="[Text]" custT="1"/>
      <dgm:spPr/>
      <dgm:t>
        <a:bodyPr/>
        <a:lstStyle>
          <a:extLst/>
        </a:lstStyle>
        <a:p>
          <a:r>
            <a:rPr lang="es-ES" sz="1800" dirty="0" smtClean="0"/>
            <a:t>Realiza la transferencia de datos entre los </a:t>
          </a:r>
          <a:r>
            <a:rPr lang="es-ES" sz="1800" dirty="0" err="1" smtClean="0"/>
            <a:t>dispocitivos</a:t>
          </a:r>
          <a:r>
            <a:rPr lang="es-ES" sz="1800" dirty="0" smtClean="0"/>
            <a:t> del equipo</a:t>
          </a:r>
          <a:endParaRPr lang="es-ES" sz="1800" dirty="0"/>
        </a:p>
      </dgm:t>
    </dgm:pt>
    <dgm:pt modelId="{DE0B39BA-A6F3-455E-8022-365CCF701DB7}" type="parTrans" cxnId="{E8EF61B1-515C-44F0-9393-3A960B69FA7A}">
      <dgm:prSet/>
      <dgm:spPr/>
      <dgm:t>
        <a:bodyPr/>
        <a:lstStyle>
          <a:extLst/>
        </a:lstStyle>
        <a:p>
          <a:endParaRPr lang="es-ES"/>
        </a:p>
      </dgm:t>
    </dgm:pt>
    <dgm:pt modelId="{25F4C625-3E51-442C-BBB8-3FA715271B27}" type="sibTrans" cxnId="{E8EF61B1-515C-44F0-9393-3A960B69FA7A}">
      <dgm:prSet/>
      <dgm:spPr/>
      <dgm:t>
        <a:bodyPr/>
        <a:lstStyle>
          <a:extLst/>
        </a:lstStyle>
        <a:p>
          <a:endParaRPr lang="es-ES"/>
        </a:p>
      </dgm:t>
    </dgm:pt>
    <dgm:pt modelId="{ECBD6B98-1CBE-4BAA-AB77-4873C9DB1799}">
      <dgm:prSet phldrT="[Text]"/>
      <dgm:spPr>
        <a:solidFill>
          <a:schemeClr val="accent6"/>
        </a:solidFill>
      </dgm:spPr>
      <dgm:t>
        <a:bodyPr/>
        <a:lstStyle>
          <a:extLst/>
        </a:lstStyle>
        <a:p>
          <a:r>
            <a:rPr lang="es-ES" dirty="0" smtClean="0"/>
            <a:t>Permite configurar el Equipo</a:t>
          </a:r>
          <a:endParaRPr lang="es-ES" dirty="0"/>
        </a:p>
      </dgm:t>
    </dgm:pt>
    <dgm:pt modelId="{A8E7F406-AFD8-48D2-8D82-E8A1F17391BF}" type="parTrans" cxnId="{7BE48F06-505A-4F51-BA61-409D1FF34502}">
      <dgm:prSet/>
      <dgm:spPr/>
      <dgm:t>
        <a:bodyPr/>
        <a:lstStyle>
          <a:extLst/>
        </a:lstStyle>
        <a:p>
          <a:endParaRPr lang="es-ES"/>
        </a:p>
      </dgm:t>
    </dgm:pt>
    <dgm:pt modelId="{CF18F627-55D0-4D75-84BC-9F6776290819}" type="sibTrans" cxnId="{7BE48F06-505A-4F51-BA61-409D1FF34502}">
      <dgm:prSet/>
      <dgm:spPr/>
      <dgm:t>
        <a:bodyPr/>
        <a:lstStyle>
          <a:extLst/>
        </a:lstStyle>
        <a:p>
          <a:endParaRPr lang="es-ES"/>
        </a:p>
      </dgm:t>
    </dgm:pt>
    <dgm:pt modelId="{A76C5CB3-043D-4897-9642-298A7605AD8E}">
      <dgm:prSet phldrT="[Text]"/>
      <dgm:spPr>
        <a:solidFill>
          <a:schemeClr val="accent6"/>
        </a:solidFill>
      </dgm:spPr>
      <dgm:t>
        <a:bodyPr/>
        <a:lstStyle>
          <a:extLst/>
        </a:lstStyle>
        <a:p>
          <a:r>
            <a:rPr lang="es-ES" dirty="0" smtClean="0"/>
            <a:t>Permite leer los </a:t>
          </a:r>
          <a:r>
            <a:rPr lang="es-ES" dirty="0" err="1" smtClean="0"/>
            <a:t>dispocitivos</a:t>
          </a:r>
          <a:r>
            <a:rPr lang="es-ES" dirty="0" smtClean="0"/>
            <a:t> del disco.</a:t>
          </a:r>
          <a:endParaRPr lang="es-ES" dirty="0"/>
        </a:p>
      </dgm:t>
    </dgm:pt>
    <dgm:pt modelId="{60E0DC68-3644-4C8F-BA33-FFB73CDB827E}" type="parTrans" cxnId="{50C73B4A-562A-47B4-A56E-91B72C81F7F1}">
      <dgm:prSet/>
      <dgm:spPr/>
      <dgm:t>
        <a:bodyPr/>
        <a:lstStyle/>
        <a:p>
          <a:endParaRPr lang="es-HN"/>
        </a:p>
      </dgm:t>
    </dgm:pt>
    <dgm:pt modelId="{9B0FA25E-1786-4A68-A008-517AF7B95B1D}" type="sibTrans" cxnId="{50C73B4A-562A-47B4-A56E-91B72C81F7F1}">
      <dgm:prSet/>
      <dgm:spPr/>
      <dgm:t>
        <a:bodyPr/>
        <a:lstStyle/>
        <a:p>
          <a:endParaRPr lang="es-HN"/>
        </a:p>
      </dgm:t>
    </dgm:pt>
    <dgm:pt modelId="{D1AA219A-7850-4247-AB84-25CC8E8D96EB}">
      <dgm:prSet phldrT="[Text]"/>
      <dgm:spPr>
        <a:solidFill>
          <a:schemeClr val="accent6"/>
        </a:solidFill>
      </dgm:spPr>
      <dgm:t>
        <a:bodyPr/>
        <a:lstStyle>
          <a:extLst/>
        </a:lstStyle>
        <a:p>
          <a:r>
            <a:rPr lang="es-ES" dirty="0" smtClean="0"/>
            <a:t>Controla sistemas de seguridad</a:t>
          </a:r>
          <a:endParaRPr lang="es-ES" dirty="0"/>
        </a:p>
      </dgm:t>
    </dgm:pt>
    <dgm:pt modelId="{B1239BB6-DC9F-4CA0-8D88-90271E28E031}" type="parTrans" cxnId="{C9CE49C4-975A-4C68-A5E5-DDCB330BA79B}">
      <dgm:prSet/>
      <dgm:spPr/>
      <dgm:t>
        <a:bodyPr/>
        <a:lstStyle/>
        <a:p>
          <a:endParaRPr lang="es-HN"/>
        </a:p>
      </dgm:t>
    </dgm:pt>
    <dgm:pt modelId="{1F0A8898-A7A2-4281-B608-0EA7C954DCBC}" type="sibTrans" cxnId="{C9CE49C4-975A-4C68-A5E5-DDCB330BA79B}">
      <dgm:prSet/>
      <dgm:spPr/>
      <dgm:t>
        <a:bodyPr/>
        <a:lstStyle/>
        <a:p>
          <a:endParaRPr lang="es-HN"/>
        </a:p>
      </dgm:t>
    </dgm:pt>
    <dgm:pt modelId="{9D58511D-D18C-46E6-ADFB-6CDE1389D37F}" type="pres">
      <dgm:prSet presAssocID="{8554BDF9-8515-4677-9942-0171F000F8E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29EC7F92-6143-4EC7-AD17-ECAF75C06DC8}" type="pres">
      <dgm:prSet presAssocID="{787546C1-DD5C-4D6E-BFDD-D95A52E781AD}" presName="parentLin" presStyleCnt="0"/>
      <dgm:spPr/>
      <dgm:t>
        <a:bodyPr/>
        <a:lstStyle>
          <a:extLst/>
        </a:lstStyle>
        <a:p>
          <a:endParaRPr lang="es-ES"/>
        </a:p>
      </dgm:t>
    </dgm:pt>
    <dgm:pt modelId="{F4F466C7-208D-4B4A-A865-9D82D8E9F892}" type="pres">
      <dgm:prSet presAssocID="{787546C1-DD5C-4D6E-BFDD-D95A52E781AD}" presName="parentLeftMargin" presStyleLbl="node1" presStyleIdx="0" presStyleCnt="6"/>
      <dgm:spPr/>
      <dgm:t>
        <a:bodyPr/>
        <a:lstStyle>
          <a:extLst/>
        </a:lstStyle>
        <a:p>
          <a:endParaRPr lang="es-ES"/>
        </a:p>
      </dgm:t>
    </dgm:pt>
    <dgm:pt modelId="{8BC4E78D-0D98-4ED2-B23A-71FEC19A6436}" type="pres">
      <dgm:prSet presAssocID="{787546C1-DD5C-4D6E-BFDD-D95A52E781AD}" presName="parentText" presStyleLbl="node1" presStyleIdx="0" presStyleCnt="6" custAng="0" custScaleX="117526" custScaleY="189485" custLinFactNeighborX="9276" custLinFactNeighborY="-4638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129CDA7D-4C80-4698-AFD0-7208B5D9749E}" type="pres">
      <dgm:prSet presAssocID="{787546C1-DD5C-4D6E-BFDD-D95A52E781AD}" presName="negativeSpace" presStyleCnt="0"/>
      <dgm:spPr/>
      <dgm:t>
        <a:bodyPr/>
        <a:lstStyle>
          <a:extLst/>
        </a:lstStyle>
        <a:p>
          <a:endParaRPr lang="es-ES"/>
        </a:p>
      </dgm:t>
    </dgm:pt>
    <dgm:pt modelId="{EBA8CF1F-3B4A-4B6A-8877-CB03CDDAB1E9}" type="pres">
      <dgm:prSet presAssocID="{787546C1-DD5C-4D6E-BFDD-D95A52E781AD}" presName="childText" presStyleLbl="alignAcc1" presStyleIdx="0" presStyleCnt="6">
        <dgm:presLayoutVars>
          <dgm:bulletEnabled val="1"/>
        </dgm:presLayoutVars>
      </dgm:prSet>
      <dgm:spPr>
        <a:ln>
          <a:noFill/>
        </a:ln>
      </dgm:spPr>
      <dgm:t>
        <a:bodyPr/>
        <a:lstStyle>
          <a:extLst/>
        </a:lstStyle>
        <a:p>
          <a:endParaRPr lang="es-ES"/>
        </a:p>
      </dgm:t>
    </dgm:pt>
    <dgm:pt modelId="{8BC0D01A-9D98-495C-93AA-A7D9631CDDAD}" type="pres">
      <dgm:prSet presAssocID="{579A9A07-8770-4AC1-9705-76E19F87D269}" presName="spaceBetweenRectangles" presStyleCnt="0"/>
      <dgm:spPr/>
      <dgm:t>
        <a:bodyPr/>
        <a:lstStyle>
          <a:extLst/>
        </a:lstStyle>
        <a:p>
          <a:endParaRPr lang="es-ES"/>
        </a:p>
      </dgm:t>
    </dgm:pt>
    <dgm:pt modelId="{D4434ECF-2146-46AC-B62E-87AB389C995A}" type="pres">
      <dgm:prSet presAssocID="{AC5265C1-0BAB-4984-A634-E4518A8EC253}" presName="parentLin" presStyleCnt="0"/>
      <dgm:spPr/>
      <dgm:t>
        <a:bodyPr/>
        <a:lstStyle>
          <a:extLst/>
        </a:lstStyle>
        <a:p>
          <a:endParaRPr lang="es-ES"/>
        </a:p>
      </dgm:t>
    </dgm:pt>
    <dgm:pt modelId="{06B5F591-72E0-4CFF-9799-36D4050BD51D}" type="pres">
      <dgm:prSet presAssocID="{AC5265C1-0BAB-4984-A634-E4518A8EC253}" presName="parentLeftMargin" presStyleLbl="node1" presStyleIdx="0" presStyleCnt="6"/>
      <dgm:spPr/>
      <dgm:t>
        <a:bodyPr/>
        <a:lstStyle>
          <a:extLst/>
        </a:lstStyle>
        <a:p>
          <a:endParaRPr lang="es-ES"/>
        </a:p>
      </dgm:t>
    </dgm:pt>
    <dgm:pt modelId="{12E5634D-BCAA-48AB-BADB-754A15E9B7AC}" type="pres">
      <dgm:prSet presAssocID="{AC5265C1-0BAB-4984-A634-E4518A8EC253}" presName="parentText" presStyleLbl="node1" presStyleIdx="1" presStyleCnt="6" custScaleX="116958" custScaleY="122628" custLinFactNeighborX="25124" custLinFactNeighborY="-4333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3DAA9763-50F6-4CC4-B6DA-0A4C45FFB361}" type="pres">
      <dgm:prSet presAssocID="{AC5265C1-0BAB-4984-A634-E4518A8EC253}" presName="negativeSpace" presStyleCnt="0"/>
      <dgm:spPr/>
      <dgm:t>
        <a:bodyPr/>
        <a:lstStyle>
          <a:extLst/>
        </a:lstStyle>
        <a:p>
          <a:endParaRPr lang="es-ES"/>
        </a:p>
      </dgm:t>
    </dgm:pt>
    <dgm:pt modelId="{51228DB3-E7D4-486B-A0C1-9A59D129891F}" type="pres">
      <dgm:prSet presAssocID="{AC5265C1-0BAB-4984-A634-E4518A8EC253}" presName="childText" presStyleLbl="alignAcc1" presStyleIdx="1" presStyleCnt="6">
        <dgm:presLayoutVars>
          <dgm:bulletEnabled val="1"/>
        </dgm:presLayoutVars>
      </dgm:prSet>
      <dgm:spPr>
        <a:ln>
          <a:noFill/>
        </a:ln>
      </dgm:spPr>
      <dgm:t>
        <a:bodyPr/>
        <a:lstStyle>
          <a:extLst/>
        </a:lstStyle>
        <a:p>
          <a:endParaRPr lang="es-ES"/>
        </a:p>
      </dgm:t>
    </dgm:pt>
    <dgm:pt modelId="{ECC02425-44D1-4F4C-B5D6-13442CA71F2A}" type="pres">
      <dgm:prSet presAssocID="{E68E8117-B3CB-464C-9711-4DBE8BF88216}" presName="spaceBetweenRectangles" presStyleCnt="0"/>
      <dgm:spPr/>
      <dgm:t>
        <a:bodyPr/>
        <a:lstStyle>
          <a:extLst/>
        </a:lstStyle>
        <a:p>
          <a:endParaRPr lang="es-ES"/>
        </a:p>
      </dgm:t>
    </dgm:pt>
    <dgm:pt modelId="{98CD7476-6A48-4BD0-A0B1-E79081300878}" type="pres">
      <dgm:prSet presAssocID="{F50BDB3E-817D-4A89-9D71-D9E0B029567B}" presName="parentLin" presStyleCnt="0"/>
      <dgm:spPr/>
      <dgm:t>
        <a:bodyPr/>
        <a:lstStyle>
          <a:extLst/>
        </a:lstStyle>
        <a:p>
          <a:endParaRPr lang="es-ES"/>
        </a:p>
      </dgm:t>
    </dgm:pt>
    <dgm:pt modelId="{63AA2D3F-331D-492F-82D5-8A2B6C78BAAD}" type="pres">
      <dgm:prSet presAssocID="{F50BDB3E-817D-4A89-9D71-D9E0B029567B}" presName="parentLeftMargin" presStyleLbl="node1" presStyleIdx="1" presStyleCnt="6"/>
      <dgm:spPr/>
      <dgm:t>
        <a:bodyPr/>
        <a:lstStyle>
          <a:extLst/>
        </a:lstStyle>
        <a:p>
          <a:endParaRPr lang="es-ES"/>
        </a:p>
      </dgm:t>
    </dgm:pt>
    <dgm:pt modelId="{2CFD44AC-C5B0-407B-B2EE-07415AFE4DC4}" type="pres">
      <dgm:prSet presAssocID="{F50BDB3E-817D-4A89-9D71-D9E0B029567B}" presName="parentText" presStyleLbl="node1" presStyleIdx="2" presStyleCnt="6" custScaleX="122392" custScaleY="216260" custLinFactNeighborY="-4638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E27A153A-8ADD-4646-B3A3-509A74CD0695}" type="pres">
      <dgm:prSet presAssocID="{F50BDB3E-817D-4A89-9D71-D9E0B029567B}" presName="negativeSpace" presStyleCnt="0"/>
      <dgm:spPr/>
      <dgm:t>
        <a:bodyPr/>
        <a:lstStyle>
          <a:extLst/>
        </a:lstStyle>
        <a:p>
          <a:endParaRPr lang="es-ES"/>
        </a:p>
      </dgm:t>
    </dgm:pt>
    <dgm:pt modelId="{2DB5D132-AB90-49A4-A479-F0988A86E33E}" type="pres">
      <dgm:prSet presAssocID="{F50BDB3E-817D-4A89-9D71-D9E0B029567B}" presName="childText" presStyleLbl="alignAcc1" presStyleIdx="2" presStyleCnt="6" custLinFactNeighborX="-197" custLinFactNeighborY="-16464">
        <dgm:presLayoutVars>
          <dgm:bulletEnabled val="1"/>
        </dgm:presLayoutVars>
      </dgm:prSet>
      <dgm:spPr>
        <a:ln>
          <a:noFill/>
        </a:ln>
      </dgm:spPr>
      <dgm:t>
        <a:bodyPr/>
        <a:lstStyle>
          <a:extLst/>
        </a:lstStyle>
        <a:p>
          <a:endParaRPr lang="es-ES"/>
        </a:p>
      </dgm:t>
    </dgm:pt>
    <dgm:pt modelId="{A5E75685-2820-438A-88AF-159553A570AE}" type="pres">
      <dgm:prSet presAssocID="{25F4C625-3E51-442C-BBB8-3FA715271B27}" presName="spaceBetweenRectangles" presStyleCnt="0"/>
      <dgm:spPr/>
      <dgm:t>
        <a:bodyPr/>
        <a:lstStyle>
          <a:extLst/>
        </a:lstStyle>
        <a:p>
          <a:endParaRPr lang="es-ES"/>
        </a:p>
      </dgm:t>
    </dgm:pt>
    <dgm:pt modelId="{3936D63D-3BB5-4099-A097-CE176EB2ABE2}" type="pres">
      <dgm:prSet presAssocID="{ECBD6B98-1CBE-4BAA-AB77-4873C9DB1799}" presName="parentLin" presStyleCnt="0"/>
      <dgm:spPr/>
      <dgm:t>
        <a:bodyPr/>
        <a:lstStyle>
          <a:extLst/>
        </a:lstStyle>
        <a:p>
          <a:endParaRPr lang="es-ES"/>
        </a:p>
      </dgm:t>
    </dgm:pt>
    <dgm:pt modelId="{CA895514-6C23-43E3-A15C-728A9EC10843}" type="pres">
      <dgm:prSet presAssocID="{ECBD6B98-1CBE-4BAA-AB77-4873C9DB1799}" presName="parentLeftMargin" presStyleLbl="node1" presStyleIdx="2" presStyleCnt="6"/>
      <dgm:spPr/>
      <dgm:t>
        <a:bodyPr/>
        <a:lstStyle>
          <a:extLst/>
        </a:lstStyle>
        <a:p>
          <a:endParaRPr lang="es-ES"/>
        </a:p>
      </dgm:t>
    </dgm:pt>
    <dgm:pt modelId="{D2A5797B-20EE-4298-BA50-C968CEE241D4}" type="pres">
      <dgm:prSet presAssocID="{ECBD6B98-1CBE-4BAA-AB77-4873C9DB1799}" presName="parentText" presStyleLbl="node1" presStyleIdx="3" presStyleCnt="6" custScaleX="116173" custLinFactNeighborX="25001" custLinFactNeighborY="-14329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AEA9E5FD-8F48-4CA8-8487-C530B0C74333}" type="pres">
      <dgm:prSet presAssocID="{ECBD6B98-1CBE-4BAA-AB77-4873C9DB1799}" presName="negativeSpace" presStyleCnt="0"/>
      <dgm:spPr/>
      <dgm:t>
        <a:bodyPr/>
        <a:lstStyle>
          <a:extLst/>
        </a:lstStyle>
        <a:p>
          <a:endParaRPr lang="es-ES"/>
        </a:p>
      </dgm:t>
    </dgm:pt>
    <dgm:pt modelId="{56015E43-931D-4CAD-85C0-E9EB84437182}" type="pres">
      <dgm:prSet presAssocID="{ECBD6B98-1CBE-4BAA-AB77-4873C9DB1799}" presName="childText" presStyleLbl="alignAcc1" presStyleIdx="3" presStyleCnt="6">
        <dgm:presLayoutVars>
          <dgm:bulletEnabled val="1"/>
        </dgm:presLayoutVars>
      </dgm:prSet>
      <dgm:spPr>
        <a:ln>
          <a:noFill/>
        </a:ln>
      </dgm:spPr>
      <dgm:t>
        <a:bodyPr/>
        <a:lstStyle>
          <a:extLst/>
        </a:lstStyle>
        <a:p>
          <a:endParaRPr lang="es-ES"/>
        </a:p>
      </dgm:t>
    </dgm:pt>
    <dgm:pt modelId="{14CDAE73-E49F-49C3-A359-04AD543DF875}" type="pres">
      <dgm:prSet presAssocID="{CF18F627-55D0-4D75-84BC-9F6776290819}" presName="spaceBetweenRectangles" presStyleCnt="0"/>
      <dgm:spPr/>
    </dgm:pt>
    <dgm:pt modelId="{7D34C62E-6C56-4C52-8680-122391930CF3}" type="pres">
      <dgm:prSet presAssocID="{A76C5CB3-043D-4897-9642-298A7605AD8E}" presName="parentLin" presStyleCnt="0"/>
      <dgm:spPr/>
    </dgm:pt>
    <dgm:pt modelId="{96BF3DD8-9626-4B8A-BDF6-C2843A0B8ACA}" type="pres">
      <dgm:prSet presAssocID="{A76C5CB3-043D-4897-9642-298A7605AD8E}" presName="parentLeftMargin" presStyleLbl="node1" presStyleIdx="3" presStyleCnt="6"/>
      <dgm:spPr/>
      <dgm:t>
        <a:bodyPr/>
        <a:lstStyle/>
        <a:p>
          <a:endParaRPr lang="es-HN"/>
        </a:p>
      </dgm:t>
    </dgm:pt>
    <dgm:pt modelId="{0FBF1B73-AAFC-4139-8B6C-EF92EECD6325}" type="pres">
      <dgm:prSet presAssocID="{A76C5CB3-043D-4897-9642-298A7605AD8E}" presName="parentText" presStyleLbl="node1" presStyleIdx="4" presStyleCnt="6" custScaleX="115485" custLinFactNeighborX="57329" custLinFactNeighborY="-19065">
        <dgm:presLayoutVars>
          <dgm:chMax val="0"/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961263E4-0B74-44A8-85CB-82531A27CCAF}" type="pres">
      <dgm:prSet presAssocID="{A76C5CB3-043D-4897-9642-298A7605AD8E}" presName="negativeSpace" presStyleCnt="0"/>
      <dgm:spPr/>
    </dgm:pt>
    <dgm:pt modelId="{4F316F49-5486-43E5-B7BD-19E1F437AEEB}" type="pres">
      <dgm:prSet presAssocID="{A76C5CB3-043D-4897-9642-298A7605AD8E}" presName="childText" presStyleLbl="alignAcc1" presStyleIdx="4" presStyleCnt="6">
        <dgm:presLayoutVars>
          <dgm:bulletEnabled val="1"/>
        </dgm:presLayoutVars>
      </dgm:prSet>
      <dgm:spPr/>
    </dgm:pt>
    <dgm:pt modelId="{AD0755CA-6747-47F2-8358-CB8AEAF5FFA8}" type="pres">
      <dgm:prSet presAssocID="{9B0FA25E-1786-4A68-A008-517AF7B95B1D}" presName="spaceBetweenRectangles" presStyleCnt="0"/>
      <dgm:spPr/>
    </dgm:pt>
    <dgm:pt modelId="{3A66266D-D032-4AD7-A933-4ED75ED2C386}" type="pres">
      <dgm:prSet presAssocID="{D1AA219A-7850-4247-AB84-25CC8E8D96EB}" presName="parentLin" presStyleCnt="0"/>
      <dgm:spPr/>
    </dgm:pt>
    <dgm:pt modelId="{076982D6-D8B5-423B-BDDB-A9FB2B971F8B}" type="pres">
      <dgm:prSet presAssocID="{D1AA219A-7850-4247-AB84-25CC8E8D96EB}" presName="parentLeftMargin" presStyleLbl="node1" presStyleIdx="4" presStyleCnt="6"/>
      <dgm:spPr/>
      <dgm:t>
        <a:bodyPr/>
        <a:lstStyle/>
        <a:p>
          <a:endParaRPr lang="es-HN"/>
        </a:p>
      </dgm:t>
    </dgm:pt>
    <dgm:pt modelId="{04A4B43F-64EC-474A-BFC9-CDEA9F78404A}" type="pres">
      <dgm:prSet presAssocID="{D1AA219A-7850-4247-AB84-25CC8E8D96EB}" presName="parentText" presStyleLbl="node1" presStyleIdx="5" presStyleCnt="6" custScaleX="118473" custLinFactNeighborX="57329" custLinFactNeighborY="-23802">
        <dgm:presLayoutVars>
          <dgm:chMax val="0"/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3D21DD1D-A05E-4309-B620-7BF74EF06027}" type="pres">
      <dgm:prSet presAssocID="{D1AA219A-7850-4247-AB84-25CC8E8D96EB}" presName="negativeSpace" presStyleCnt="0"/>
      <dgm:spPr/>
    </dgm:pt>
    <dgm:pt modelId="{03BCBE3B-F697-4E4E-B538-6FE36343FA1E}" type="pres">
      <dgm:prSet presAssocID="{D1AA219A-7850-4247-AB84-25CC8E8D96EB}" presName="childText" presStyleLbl="alignAcc1" presStyleIdx="5" presStyleCnt="6">
        <dgm:presLayoutVars>
          <dgm:bulletEnabled val="1"/>
        </dgm:presLayoutVars>
      </dgm:prSet>
      <dgm:spPr/>
    </dgm:pt>
  </dgm:ptLst>
  <dgm:cxnLst>
    <dgm:cxn modelId="{DFAEFA4C-B3B0-4C4E-BCD8-BFB53D07C5D0}" srcId="{8554BDF9-8515-4677-9942-0171F000F8EB}" destId="{787546C1-DD5C-4D6E-BFDD-D95A52E781AD}" srcOrd="0" destOrd="0" parTransId="{88942913-D2BB-4DEB-B0E7-EA2B7A6CD360}" sibTransId="{579A9A07-8770-4AC1-9705-76E19F87D269}"/>
    <dgm:cxn modelId="{01BA3A10-3403-4987-8BB9-9DFC27F1995E}" type="presOf" srcId="{A76C5CB3-043D-4897-9642-298A7605AD8E}" destId="{0FBF1B73-AAFC-4139-8B6C-EF92EECD6325}" srcOrd="1" destOrd="0" presId="urn:microsoft.com/office/officeart/2005/8/layout/list1#1"/>
    <dgm:cxn modelId="{1D9E4DA1-94F3-4E9A-8F94-D303A3E4954B}" type="presOf" srcId="{787546C1-DD5C-4D6E-BFDD-D95A52E781AD}" destId="{F4F466C7-208D-4B4A-A865-9D82D8E9F892}" srcOrd="0" destOrd="0" presId="urn:microsoft.com/office/officeart/2005/8/layout/list1#1"/>
    <dgm:cxn modelId="{ADBD4A98-FF11-4FD5-8BD1-8015621DF0A6}" type="presOf" srcId="{F50BDB3E-817D-4A89-9D71-D9E0B029567B}" destId="{63AA2D3F-331D-492F-82D5-8A2B6C78BAAD}" srcOrd="0" destOrd="0" presId="urn:microsoft.com/office/officeart/2005/8/layout/list1#1"/>
    <dgm:cxn modelId="{A045104B-70CA-42EC-BE1F-933B20FE0C6C}" type="presOf" srcId="{8554BDF9-8515-4677-9942-0171F000F8EB}" destId="{9D58511D-D18C-46E6-ADFB-6CDE1389D37F}" srcOrd="0" destOrd="0" presId="urn:microsoft.com/office/officeart/2005/8/layout/list1#1"/>
    <dgm:cxn modelId="{72199E6D-4D7D-4FB3-8E0F-FE1AAEB91649}" type="presOf" srcId="{D1AA219A-7850-4247-AB84-25CC8E8D96EB}" destId="{076982D6-D8B5-423B-BDDB-A9FB2B971F8B}" srcOrd="0" destOrd="0" presId="urn:microsoft.com/office/officeart/2005/8/layout/list1#1"/>
    <dgm:cxn modelId="{579A338B-B5D8-4240-8867-8564B0DC96F3}" srcId="{8554BDF9-8515-4677-9942-0171F000F8EB}" destId="{AC5265C1-0BAB-4984-A634-E4518A8EC253}" srcOrd="1" destOrd="0" parTransId="{26A0947C-B518-417C-9D68-EC422DC1E3A5}" sibTransId="{E68E8117-B3CB-464C-9711-4DBE8BF88216}"/>
    <dgm:cxn modelId="{8C1A898F-1E9B-41C0-B2FF-D2932BA3C61D}" type="presOf" srcId="{F50BDB3E-817D-4A89-9D71-D9E0B029567B}" destId="{2CFD44AC-C5B0-407B-B2EE-07415AFE4DC4}" srcOrd="1" destOrd="0" presId="urn:microsoft.com/office/officeart/2005/8/layout/list1#1"/>
    <dgm:cxn modelId="{1BAF750E-C72C-4661-AABA-C41741AB03F3}" type="presOf" srcId="{ECBD6B98-1CBE-4BAA-AB77-4873C9DB1799}" destId="{CA895514-6C23-43E3-A15C-728A9EC10843}" srcOrd="0" destOrd="0" presId="urn:microsoft.com/office/officeart/2005/8/layout/list1#1"/>
    <dgm:cxn modelId="{50C73B4A-562A-47B4-A56E-91B72C81F7F1}" srcId="{8554BDF9-8515-4677-9942-0171F000F8EB}" destId="{A76C5CB3-043D-4897-9642-298A7605AD8E}" srcOrd="4" destOrd="0" parTransId="{60E0DC68-3644-4C8F-BA33-FFB73CDB827E}" sibTransId="{9B0FA25E-1786-4A68-A008-517AF7B95B1D}"/>
    <dgm:cxn modelId="{D739D0FB-DFBC-471F-8B08-1026726FAABF}" type="presOf" srcId="{A76C5CB3-043D-4897-9642-298A7605AD8E}" destId="{96BF3DD8-9626-4B8A-BDF6-C2843A0B8ACA}" srcOrd="0" destOrd="0" presId="urn:microsoft.com/office/officeart/2005/8/layout/list1#1"/>
    <dgm:cxn modelId="{2EFC50D2-290E-462B-B7B8-30840FE76111}" type="presOf" srcId="{AC5265C1-0BAB-4984-A634-E4518A8EC253}" destId="{06B5F591-72E0-4CFF-9799-36D4050BD51D}" srcOrd="0" destOrd="0" presId="urn:microsoft.com/office/officeart/2005/8/layout/list1#1"/>
    <dgm:cxn modelId="{B5D26A7D-E930-4EA1-A155-2CB32B49A2B0}" type="presOf" srcId="{D1AA219A-7850-4247-AB84-25CC8E8D96EB}" destId="{04A4B43F-64EC-474A-BFC9-CDEA9F78404A}" srcOrd="1" destOrd="0" presId="urn:microsoft.com/office/officeart/2005/8/layout/list1#1"/>
    <dgm:cxn modelId="{76B328BA-4BEE-43EA-896F-13B4B310CDB5}" type="presOf" srcId="{AC5265C1-0BAB-4984-A634-E4518A8EC253}" destId="{12E5634D-BCAA-48AB-BADB-754A15E9B7AC}" srcOrd="1" destOrd="0" presId="urn:microsoft.com/office/officeart/2005/8/layout/list1#1"/>
    <dgm:cxn modelId="{7BE48F06-505A-4F51-BA61-409D1FF34502}" srcId="{8554BDF9-8515-4677-9942-0171F000F8EB}" destId="{ECBD6B98-1CBE-4BAA-AB77-4873C9DB1799}" srcOrd="3" destOrd="0" parTransId="{A8E7F406-AFD8-48D2-8D82-E8A1F17391BF}" sibTransId="{CF18F627-55D0-4D75-84BC-9F6776290819}"/>
    <dgm:cxn modelId="{E8EF61B1-515C-44F0-9393-3A960B69FA7A}" srcId="{8554BDF9-8515-4677-9942-0171F000F8EB}" destId="{F50BDB3E-817D-4A89-9D71-D9E0B029567B}" srcOrd="2" destOrd="0" parTransId="{DE0B39BA-A6F3-455E-8022-365CCF701DB7}" sibTransId="{25F4C625-3E51-442C-BBB8-3FA715271B27}"/>
    <dgm:cxn modelId="{C9CE49C4-975A-4C68-A5E5-DDCB330BA79B}" srcId="{8554BDF9-8515-4677-9942-0171F000F8EB}" destId="{D1AA219A-7850-4247-AB84-25CC8E8D96EB}" srcOrd="5" destOrd="0" parTransId="{B1239BB6-DC9F-4CA0-8D88-90271E28E031}" sibTransId="{1F0A8898-A7A2-4281-B608-0EA7C954DCBC}"/>
    <dgm:cxn modelId="{EB840018-7C6C-436F-9A99-D7C18044C3B3}" type="presOf" srcId="{ECBD6B98-1CBE-4BAA-AB77-4873C9DB1799}" destId="{D2A5797B-20EE-4298-BA50-C968CEE241D4}" srcOrd="1" destOrd="0" presId="urn:microsoft.com/office/officeart/2005/8/layout/list1#1"/>
    <dgm:cxn modelId="{1F960D66-30BB-43A5-978D-4586E0D1EE4B}" type="presOf" srcId="{787546C1-DD5C-4D6E-BFDD-D95A52E781AD}" destId="{8BC4E78D-0D98-4ED2-B23A-71FEC19A6436}" srcOrd="1" destOrd="0" presId="urn:microsoft.com/office/officeart/2005/8/layout/list1#1"/>
    <dgm:cxn modelId="{58F38F21-C1AF-4887-BDD2-67C958EBE112}" type="presParOf" srcId="{9D58511D-D18C-46E6-ADFB-6CDE1389D37F}" destId="{29EC7F92-6143-4EC7-AD17-ECAF75C06DC8}" srcOrd="0" destOrd="0" presId="urn:microsoft.com/office/officeart/2005/8/layout/list1#1"/>
    <dgm:cxn modelId="{DADC3762-59A6-4495-AFB6-803C0EBF31CA}" type="presParOf" srcId="{29EC7F92-6143-4EC7-AD17-ECAF75C06DC8}" destId="{F4F466C7-208D-4B4A-A865-9D82D8E9F892}" srcOrd="0" destOrd="0" presId="urn:microsoft.com/office/officeart/2005/8/layout/list1#1"/>
    <dgm:cxn modelId="{E7F22966-B938-4F59-AB11-1D2F72D161F1}" type="presParOf" srcId="{29EC7F92-6143-4EC7-AD17-ECAF75C06DC8}" destId="{8BC4E78D-0D98-4ED2-B23A-71FEC19A6436}" srcOrd="1" destOrd="0" presId="urn:microsoft.com/office/officeart/2005/8/layout/list1#1"/>
    <dgm:cxn modelId="{0E1A0FFB-1EED-48FD-B1CB-377651126CF7}" type="presParOf" srcId="{9D58511D-D18C-46E6-ADFB-6CDE1389D37F}" destId="{129CDA7D-4C80-4698-AFD0-7208B5D9749E}" srcOrd="1" destOrd="0" presId="urn:microsoft.com/office/officeart/2005/8/layout/list1#1"/>
    <dgm:cxn modelId="{117F0026-306D-4897-A7AB-6DDC9E43155D}" type="presParOf" srcId="{9D58511D-D18C-46E6-ADFB-6CDE1389D37F}" destId="{EBA8CF1F-3B4A-4B6A-8877-CB03CDDAB1E9}" srcOrd="2" destOrd="0" presId="urn:microsoft.com/office/officeart/2005/8/layout/list1#1"/>
    <dgm:cxn modelId="{C4E8A731-E7BB-4636-9D5B-EAF648980059}" type="presParOf" srcId="{9D58511D-D18C-46E6-ADFB-6CDE1389D37F}" destId="{8BC0D01A-9D98-495C-93AA-A7D9631CDDAD}" srcOrd="3" destOrd="0" presId="urn:microsoft.com/office/officeart/2005/8/layout/list1#1"/>
    <dgm:cxn modelId="{E0D82ACD-E5C7-4695-918A-912DE8157AE9}" type="presParOf" srcId="{9D58511D-D18C-46E6-ADFB-6CDE1389D37F}" destId="{D4434ECF-2146-46AC-B62E-87AB389C995A}" srcOrd="4" destOrd="0" presId="urn:microsoft.com/office/officeart/2005/8/layout/list1#1"/>
    <dgm:cxn modelId="{453A7F02-5668-4708-8EE5-46CBD2E922C2}" type="presParOf" srcId="{D4434ECF-2146-46AC-B62E-87AB389C995A}" destId="{06B5F591-72E0-4CFF-9799-36D4050BD51D}" srcOrd="0" destOrd="0" presId="urn:microsoft.com/office/officeart/2005/8/layout/list1#1"/>
    <dgm:cxn modelId="{3633BE02-2672-4F2F-994D-1CFAA0A657D6}" type="presParOf" srcId="{D4434ECF-2146-46AC-B62E-87AB389C995A}" destId="{12E5634D-BCAA-48AB-BADB-754A15E9B7AC}" srcOrd="1" destOrd="0" presId="urn:microsoft.com/office/officeart/2005/8/layout/list1#1"/>
    <dgm:cxn modelId="{494F8D1A-4C0A-430B-B272-B3AE207CDCF1}" type="presParOf" srcId="{9D58511D-D18C-46E6-ADFB-6CDE1389D37F}" destId="{3DAA9763-50F6-4CC4-B6DA-0A4C45FFB361}" srcOrd="5" destOrd="0" presId="urn:microsoft.com/office/officeart/2005/8/layout/list1#1"/>
    <dgm:cxn modelId="{E3E8078B-B530-40B8-9908-372BDDFBAC7F}" type="presParOf" srcId="{9D58511D-D18C-46E6-ADFB-6CDE1389D37F}" destId="{51228DB3-E7D4-486B-A0C1-9A59D129891F}" srcOrd="6" destOrd="0" presId="urn:microsoft.com/office/officeart/2005/8/layout/list1#1"/>
    <dgm:cxn modelId="{CE7B7DFB-DB7E-4E84-B4F1-A1DBDFB8AF43}" type="presParOf" srcId="{9D58511D-D18C-46E6-ADFB-6CDE1389D37F}" destId="{ECC02425-44D1-4F4C-B5D6-13442CA71F2A}" srcOrd="7" destOrd="0" presId="urn:microsoft.com/office/officeart/2005/8/layout/list1#1"/>
    <dgm:cxn modelId="{1C1C1D40-CA92-42B9-BFAE-28CD99A44D41}" type="presParOf" srcId="{9D58511D-D18C-46E6-ADFB-6CDE1389D37F}" destId="{98CD7476-6A48-4BD0-A0B1-E79081300878}" srcOrd="8" destOrd="0" presId="urn:microsoft.com/office/officeart/2005/8/layout/list1#1"/>
    <dgm:cxn modelId="{4D4D46A3-085A-4BE3-B57F-9A2D7D509B49}" type="presParOf" srcId="{98CD7476-6A48-4BD0-A0B1-E79081300878}" destId="{63AA2D3F-331D-492F-82D5-8A2B6C78BAAD}" srcOrd="0" destOrd="0" presId="urn:microsoft.com/office/officeart/2005/8/layout/list1#1"/>
    <dgm:cxn modelId="{1512C15B-9D2F-437F-B2E2-B34C40156561}" type="presParOf" srcId="{98CD7476-6A48-4BD0-A0B1-E79081300878}" destId="{2CFD44AC-C5B0-407B-B2EE-07415AFE4DC4}" srcOrd="1" destOrd="0" presId="urn:microsoft.com/office/officeart/2005/8/layout/list1#1"/>
    <dgm:cxn modelId="{3D942A01-82D7-44FF-A778-F0CF3334B676}" type="presParOf" srcId="{9D58511D-D18C-46E6-ADFB-6CDE1389D37F}" destId="{E27A153A-8ADD-4646-B3A3-509A74CD0695}" srcOrd="9" destOrd="0" presId="urn:microsoft.com/office/officeart/2005/8/layout/list1#1"/>
    <dgm:cxn modelId="{A42D74F1-587B-4CCC-A643-E1D5BA96F0EA}" type="presParOf" srcId="{9D58511D-D18C-46E6-ADFB-6CDE1389D37F}" destId="{2DB5D132-AB90-49A4-A479-F0988A86E33E}" srcOrd="10" destOrd="0" presId="urn:microsoft.com/office/officeart/2005/8/layout/list1#1"/>
    <dgm:cxn modelId="{5783C852-9201-438C-A833-9F29205584EB}" type="presParOf" srcId="{9D58511D-D18C-46E6-ADFB-6CDE1389D37F}" destId="{A5E75685-2820-438A-88AF-159553A570AE}" srcOrd="11" destOrd="0" presId="urn:microsoft.com/office/officeart/2005/8/layout/list1#1"/>
    <dgm:cxn modelId="{CCDE5064-ACC1-4A08-AFD3-9E63FF6474D7}" type="presParOf" srcId="{9D58511D-D18C-46E6-ADFB-6CDE1389D37F}" destId="{3936D63D-3BB5-4099-A097-CE176EB2ABE2}" srcOrd="12" destOrd="0" presId="urn:microsoft.com/office/officeart/2005/8/layout/list1#1"/>
    <dgm:cxn modelId="{E576CB23-7F09-423D-99FE-DBF6A63CADD7}" type="presParOf" srcId="{3936D63D-3BB5-4099-A097-CE176EB2ABE2}" destId="{CA895514-6C23-43E3-A15C-728A9EC10843}" srcOrd="0" destOrd="0" presId="urn:microsoft.com/office/officeart/2005/8/layout/list1#1"/>
    <dgm:cxn modelId="{AE58AA66-CF5C-424D-8B98-EDB2F614DC7A}" type="presParOf" srcId="{3936D63D-3BB5-4099-A097-CE176EB2ABE2}" destId="{D2A5797B-20EE-4298-BA50-C968CEE241D4}" srcOrd="1" destOrd="0" presId="urn:microsoft.com/office/officeart/2005/8/layout/list1#1"/>
    <dgm:cxn modelId="{FBC3D618-2024-4257-B432-280BE2DE600E}" type="presParOf" srcId="{9D58511D-D18C-46E6-ADFB-6CDE1389D37F}" destId="{AEA9E5FD-8F48-4CA8-8487-C530B0C74333}" srcOrd="13" destOrd="0" presId="urn:microsoft.com/office/officeart/2005/8/layout/list1#1"/>
    <dgm:cxn modelId="{341024FC-9245-40AE-9171-0836E2F667E4}" type="presParOf" srcId="{9D58511D-D18C-46E6-ADFB-6CDE1389D37F}" destId="{56015E43-931D-4CAD-85C0-E9EB84437182}" srcOrd="14" destOrd="0" presId="urn:microsoft.com/office/officeart/2005/8/layout/list1#1"/>
    <dgm:cxn modelId="{9092AEEB-C0E3-415F-9435-23B275C77403}" type="presParOf" srcId="{9D58511D-D18C-46E6-ADFB-6CDE1389D37F}" destId="{14CDAE73-E49F-49C3-A359-04AD543DF875}" srcOrd="15" destOrd="0" presId="urn:microsoft.com/office/officeart/2005/8/layout/list1#1"/>
    <dgm:cxn modelId="{1A6BC497-759B-4143-883F-7882B4C3509C}" type="presParOf" srcId="{9D58511D-D18C-46E6-ADFB-6CDE1389D37F}" destId="{7D34C62E-6C56-4C52-8680-122391930CF3}" srcOrd="16" destOrd="0" presId="urn:microsoft.com/office/officeart/2005/8/layout/list1#1"/>
    <dgm:cxn modelId="{23B3CA87-CC15-491E-8E6F-AFA981DA24C2}" type="presParOf" srcId="{7D34C62E-6C56-4C52-8680-122391930CF3}" destId="{96BF3DD8-9626-4B8A-BDF6-C2843A0B8ACA}" srcOrd="0" destOrd="0" presId="urn:microsoft.com/office/officeart/2005/8/layout/list1#1"/>
    <dgm:cxn modelId="{7487F26D-5BC4-400B-AAA3-D043259B0F64}" type="presParOf" srcId="{7D34C62E-6C56-4C52-8680-122391930CF3}" destId="{0FBF1B73-AAFC-4139-8B6C-EF92EECD6325}" srcOrd="1" destOrd="0" presId="urn:microsoft.com/office/officeart/2005/8/layout/list1#1"/>
    <dgm:cxn modelId="{2BE4BD3B-2018-4327-9BD2-03CDAF330B13}" type="presParOf" srcId="{9D58511D-D18C-46E6-ADFB-6CDE1389D37F}" destId="{961263E4-0B74-44A8-85CB-82531A27CCAF}" srcOrd="17" destOrd="0" presId="urn:microsoft.com/office/officeart/2005/8/layout/list1#1"/>
    <dgm:cxn modelId="{F18592F9-90A8-45C4-ADED-9897B7C4B220}" type="presParOf" srcId="{9D58511D-D18C-46E6-ADFB-6CDE1389D37F}" destId="{4F316F49-5486-43E5-B7BD-19E1F437AEEB}" srcOrd="18" destOrd="0" presId="urn:microsoft.com/office/officeart/2005/8/layout/list1#1"/>
    <dgm:cxn modelId="{95720FCC-AA9E-4549-9CA5-73D5E125E3DE}" type="presParOf" srcId="{9D58511D-D18C-46E6-ADFB-6CDE1389D37F}" destId="{AD0755CA-6747-47F2-8358-CB8AEAF5FFA8}" srcOrd="19" destOrd="0" presId="urn:microsoft.com/office/officeart/2005/8/layout/list1#1"/>
    <dgm:cxn modelId="{F4A23CEC-A715-44FF-A89B-52BA688CB9BE}" type="presParOf" srcId="{9D58511D-D18C-46E6-ADFB-6CDE1389D37F}" destId="{3A66266D-D032-4AD7-A933-4ED75ED2C386}" srcOrd="20" destOrd="0" presId="urn:microsoft.com/office/officeart/2005/8/layout/list1#1"/>
    <dgm:cxn modelId="{1865C8BB-2A26-499F-A5D8-2DD2CCBB204B}" type="presParOf" srcId="{3A66266D-D032-4AD7-A933-4ED75ED2C386}" destId="{076982D6-D8B5-423B-BDDB-A9FB2B971F8B}" srcOrd="0" destOrd="0" presId="urn:microsoft.com/office/officeart/2005/8/layout/list1#1"/>
    <dgm:cxn modelId="{697DC155-E680-462D-AA15-3F85442F1F01}" type="presParOf" srcId="{3A66266D-D032-4AD7-A933-4ED75ED2C386}" destId="{04A4B43F-64EC-474A-BFC9-CDEA9F78404A}" srcOrd="1" destOrd="0" presId="urn:microsoft.com/office/officeart/2005/8/layout/list1#1"/>
    <dgm:cxn modelId="{B9BD2AD3-89E5-404A-964A-D3B174F5FA83}" type="presParOf" srcId="{9D58511D-D18C-46E6-ADFB-6CDE1389D37F}" destId="{3D21DD1D-A05E-4309-B620-7BF74EF06027}" srcOrd="21" destOrd="0" presId="urn:microsoft.com/office/officeart/2005/8/layout/list1#1"/>
    <dgm:cxn modelId="{740831F6-8751-42F0-97A2-9D8DDB582CF1}" type="presParOf" srcId="{9D58511D-D18C-46E6-ADFB-6CDE1389D37F}" destId="{03BCBE3B-F697-4E4E-B538-6FE36343FA1E}" srcOrd="22" destOrd="0" presId="urn:microsoft.com/office/officeart/2005/8/layout/list1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5D35E0-9A5D-4EB8-8A48-4ED52D2D6EAC}" type="doc">
      <dgm:prSet loTypeId="urn:microsoft.com/office/officeart/2005/8/layout/radial6#1" loCatId="cycle" qsTypeId="urn:microsoft.com/office/officeart/2005/8/quickstyle/simple2#2" qsCatId="simple" csTypeId="urn:microsoft.com/office/officeart/2005/8/colors/accent1_2" csCatId="accent1" phldr="1"/>
      <dgm:spPr/>
      <dgm:t>
        <a:bodyPr/>
        <a:lstStyle>
          <a:extLst/>
        </a:lstStyle>
        <a:p>
          <a:endParaRPr lang="es-ES"/>
        </a:p>
      </dgm:t>
    </dgm:pt>
    <dgm:pt modelId="{F9A846BA-06FB-46AF-80ED-5EA0073A08FA}">
      <dgm:prSet phldrT="[Text]"/>
      <dgm:spPr/>
      <dgm:t>
        <a:bodyPr/>
        <a:lstStyle>
          <a:extLst/>
        </a:lstStyle>
        <a:p>
          <a:r>
            <a:rPr lang="es-ES" dirty="0" smtClean="0"/>
            <a:t>Funciones del CMOS</a:t>
          </a:r>
          <a:endParaRPr lang="es-ES" dirty="0"/>
        </a:p>
      </dgm:t>
    </dgm:pt>
    <dgm:pt modelId="{867140E2-327F-4343-AA77-39B40F758E20}" type="parTrans" cxnId="{E0A59ECF-A5D6-4165-81D6-37160CDE59E0}">
      <dgm:prSet/>
      <dgm:spPr/>
      <dgm:t>
        <a:bodyPr/>
        <a:lstStyle>
          <a:extLst/>
        </a:lstStyle>
        <a:p>
          <a:endParaRPr lang="es-ES"/>
        </a:p>
      </dgm:t>
    </dgm:pt>
    <dgm:pt modelId="{D054D334-137E-4116-BF8C-3B5A64D95A38}" type="sibTrans" cxnId="{E0A59ECF-A5D6-4165-81D6-37160CDE59E0}">
      <dgm:prSet/>
      <dgm:spPr/>
      <dgm:t>
        <a:bodyPr/>
        <a:lstStyle>
          <a:extLst/>
        </a:lstStyle>
        <a:p>
          <a:endParaRPr lang="es-ES"/>
        </a:p>
      </dgm:t>
    </dgm:pt>
    <dgm:pt modelId="{F158A836-9807-4BB5-96D7-55AAE48F5E54}">
      <dgm:prSet phldrT="[Text]"/>
      <dgm:spPr/>
      <dgm:t>
        <a:bodyPr/>
        <a:lstStyle>
          <a:extLst/>
        </a:lstStyle>
        <a:p>
          <a:r>
            <a:rPr lang="es-ES" dirty="0" smtClean="0"/>
            <a:t>ALAMACENAR </a:t>
          </a:r>
          <a:endParaRPr lang="es-ES" dirty="0"/>
        </a:p>
      </dgm:t>
    </dgm:pt>
    <dgm:pt modelId="{558C0938-D0E9-4B08-AF25-06F808A3FD1D}" type="parTrans" cxnId="{5DEF2495-9985-44C6-8EDA-3F14AE904248}">
      <dgm:prSet/>
      <dgm:spPr/>
      <dgm:t>
        <a:bodyPr/>
        <a:lstStyle>
          <a:extLst/>
        </a:lstStyle>
        <a:p>
          <a:endParaRPr lang="es-ES"/>
        </a:p>
      </dgm:t>
    </dgm:pt>
    <dgm:pt modelId="{641FD4FB-DEB5-4BAD-8DE6-FF7449A706FD}" type="sibTrans" cxnId="{5DEF2495-9985-44C6-8EDA-3F14AE904248}">
      <dgm:prSet/>
      <dgm:spPr/>
      <dgm:t>
        <a:bodyPr/>
        <a:lstStyle>
          <a:extLst/>
        </a:lstStyle>
        <a:p>
          <a:endParaRPr lang="es-ES"/>
        </a:p>
      </dgm:t>
    </dgm:pt>
    <dgm:pt modelId="{1D5437B4-AE63-4725-B3BF-757CE9D3B51A}">
      <dgm:prSet phldrT="[Text]"/>
      <dgm:spPr/>
      <dgm:t>
        <a:bodyPr/>
        <a:lstStyle>
          <a:extLst/>
        </a:lstStyle>
        <a:p>
          <a:r>
            <a:rPr lang="es-ES" dirty="0" smtClean="0"/>
            <a:t>HORA </a:t>
          </a:r>
          <a:endParaRPr lang="es-ES" dirty="0"/>
        </a:p>
      </dgm:t>
    </dgm:pt>
    <dgm:pt modelId="{EE3EA5B9-D085-48DC-A4C9-23E6FD27D486}" type="parTrans" cxnId="{1890C31B-6C5A-492A-B02D-6A7C8BDE111A}">
      <dgm:prSet/>
      <dgm:spPr/>
      <dgm:t>
        <a:bodyPr/>
        <a:lstStyle>
          <a:extLst/>
        </a:lstStyle>
        <a:p>
          <a:endParaRPr lang="es-ES"/>
        </a:p>
      </dgm:t>
    </dgm:pt>
    <dgm:pt modelId="{77151872-762C-4E0C-84E2-38FC583BA821}" type="sibTrans" cxnId="{1890C31B-6C5A-492A-B02D-6A7C8BDE111A}">
      <dgm:prSet/>
      <dgm:spPr/>
      <dgm:t>
        <a:bodyPr/>
        <a:lstStyle>
          <a:extLst/>
        </a:lstStyle>
        <a:p>
          <a:endParaRPr lang="es-ES"/>
        </a:p>
      </dgm:t>
    </dgm:pt>
    <dgm:pt modelId="{F4DD7773-E0F0-4CA0-AE12-39FE24E2D38B}">
      <dgm:prSet phldrT="[Text]"/>
      <dgm:spPr/>
      <dgm:t>
        <a:bodyPr/>
        <a:lstStyle>
          <a:extLst/>
        </a:lstStyle>
        <a:p>
          <a:r>
            <a:rPr lang="es-ES" dirty="0" smtClean="0"/>
            <a:t>FECHA</a:t>
          </a:r>
          <a:endParaRPr lang="es-ES" dirty="0"/>
        </a:p>
      </dgm:t>
    </dgm:pt>
    <dgm:pt modelId="{5EB1A185-9242-4C2E-BC90-611B22CE7796}" type="parTrans" cxnId="{71F9C174-A9A7-4C4B-82AD-F0A584F94B69}">
      <dgm:prSet/>
      <dgm:spPr/>
      <dgm:t>
        <a:bodyPr/>
        <a:lstStyle>
          <a:extLst/>
        </a:lstStyle>
        <a:p>
          <a:endParaRPr lang="es-ES"/>
        </a:p>
      </dgm:t>
    </dgm:pt>
    <dgm:pt modelId="{BDF0DF6A-C77C-48ED-8BA1-44B4EE5AE580}" type="sibTrans" cxnId="{71F9C174-A9A7-4C4B-82AD-F0A584F94B69}">
      <dgm:prSet/>
      <dgm:spPr/>
      <dgm:t>
        <a:bodyPr/>
        <a:lstStyle>
          <a:extLst/>
        </a:lstStyle>
        <a:p>
          <a:endParaRPr lang="es-ES"/>
        </a:p>
      </dgm:t>
    </dgm:pt>
    <dgm:pt modelId="{E7099059-3858-4031-AA26-70F1AE740B29}">
      <dgm:prSet phldrT="[Text]"/>
      <dgm:spPr/>
      <dgm:t>
        <a:bodyPr/>
        <a:lstStyle>
          <a:extLst/>
        </a:lstStyle>
        <a:p>
          <a:r>
            <a:rPr lang="es-ES" dirty="0" smtClean="0"/>
            <a:t>SISTEMA</a:t>
          </a:r>
          <a:endParaRPr lang="es-ES" dirty="0"/>
        </a:p>
      </dgm:t>
    </dgm:pt>
    <dgm:pt modelId="{2AD9F856-1FCF-4306-9F3B-5565B9795A99}" type="parTrans" cxnId="{C6BE03DB-B2D6-41F0-AD77-FF31B62F1DBE}">
      <dgm:prSet/>
      <dgm:spPr/>
      <dgm:t>
        <a:bodyPr/>
        <a:lstStyle>
          <a:extLst/>
        </a:lstStyle>
        <a:p>
          <a:endParaRPr lang="es-ES"/>
        </a:p>
      </dgm:t>
    </dgm:pt>
    <dgm:pt modelId="{05C988DA-E2F2-414D-AFF5-AF61883FBE3F}" type="sibTrans" cxnId="{C6BE03DB-B2D6-41F0-AD77-FF31B62F1DBE}">
      <dgm:prSet/>
      <dgm:spPr/>
      <dgm:t>
        <a:bodyPr/>
        <a:lstStyle>
          <a:extLst/>
        </a:lstStyle>
        <a:p>
          <a:endParaRPr lang="es-ES"/>
        </a:p>
      </dgm:t>
    </dgm:pt>
    <dgm:pt modelId="{3D4D4D43-95D2-4C91-B240-78430E6218B9}" type="pres">
      <dgm:prSet presAssocID="{105D35E0-9A5D-4EB8-8A48-4ED52D2D6EA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71A7CAA9-318E-4CBA-B98D-2203DED9FB9C}" type="pres">
      <dgm:prSet presAssocID="{F9A846BA-06FB-46AF-80ED-5EA0073A08FA}" presName="centerShape" presStyleLbl="node0" presStyleIdx="0" presStyleCnt="1"/>
      <dgm:spPr/>
      <dgm:t>
        <a:bodyPr/>
        <a:lstStyle>
          <a:extLst/>
        </a:lstStyle>
        <a:p>
          <a:endParaRPr lang="es-ES"/>
        </a:p>
      </dgm:t>
    </dgm:pt>
    <dgm:pt modelId="{86A79D0C-7F5D-4218-89BF-C121023B74AE}" type="pres">
      <dgm:prSet presAssocID="{F158A836-9807-4BB5-96D7-55AAE48F5E54}" presName="node" presStyleLbl="node1" presStyleIdx="0" presStyleCnt="4">
        <dgm:presLayoutVars>
          <dgm:bulletEnabled val="1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5C76BEFB-CE8E-4F7E-8C47-F622A6CFDEBF}" type="pres">
      <dgm:prSet presAssocID="{F158A836-9807-4BB5-96D7-55AAE48F5E54}" presName="dummy" presStyleCnt="0"/>
      <dgm:spPr/>
      <dgm:t>
        <a:bodyPr/>
        <a:lstStyle>
          <a:extLst/>
        </a:lstStyle>
        <a:p>
          <a:endParaRPr lang="es-ES"/>
        </a:p>
      </dgm:t>
    </dgm:pt>
    <dgm:pt modelId="{7E8FCA14-6E35-4D86-8774-9DEBE17A0AD0}" type="pres">
      <dgm:prSet presAssocID="{641FD4FB-DEB5-4BAD-8DE6-FF7449A706FD}" presName="sibTrans" presStyleLbl="sibTrans2D1" presStyleIdx="0" presStyleCnt="4"/>
      <dgm:spPr/>
      <dgm:t>
        <a:bodyPr/>
        <a:lstStyle>
          <a:extLst/>
        </a:lstStyle>
        <a:p>
          <a:endParaRPr lang="es-ES"/>
        </a:p>
      </dgm:t>
    </dgm:pt>
    <dgm:pt modelId="{D8152D92-BBFE-427B-BBE4-CDB00C1C8220}" type="pres">
      <dgm:prSet presAssocID="{1D5437B4-AE63-4725-B3BF-757CE9D3B51A}" presName="node" presStyleLbl="node1" presStyleIdx="1" presStyleCnt="4">
        <dgm:presLayoutVars>
          <dgm:bulletEnabled val="1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AC9C7443-8962-4A19-AB09-8A666B45BAE2}" type="pres">
      <dgm:prSet presAssocID="{1D5437B4-AE63-4725-B3BF-757CE9D3B51A}" presName="dummy" presStyleCnt="0"/>
      <dgm:spPr/>
      <dgm:t>
        <a:bodyPr/>
        <a:lstStyle>
          <a:extLst/>
        </a:lstStyle>
        <a:p>
          <a:endParaRPr lang="es-ES"/>
        </a:p>
      </dgm:t>
    </dgm:pt>
    <dgm:pt modelId="{C2A2C01E-986B-4BE3-994F-EB2FBE9759A5}" type="pres">
      <dgm:prSet presAssocID="{77151872-762C-4E0C-84E2-38FC583BA821}" presName="sibTrans" presStyleLbl="sibTrans2D1" presStyleIdx="1" presStyleCnt="4"/>
      <dgm:spPr/>
      <dgm:t>
        <a:bodyPr/>
        <a:lstStyle>
          <a:extLst/>
        </a:lstStyle>
        <a:p>
          <a:endParaRPr lang="es-ES"/>
        </a:p>
      </dgm:t>
    </dgm:pt>
    <dgm:pt modelId="{6996B73F-0E51-4C9A-A0AE-6248F2123DF8}" type="pres">
      <dgm:prSet presAssocID="{F4DD7773-E0F0-4CA0-AE12-39FE24E2D38B}" presName="node" presStyleLbl="node1" presStyleIdx="2" presStyleCnt="4">
        <dgm:presLayoutVars>
          <dgm:bulletEnabled val="1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67D23CC5-1A27-4FA3-BCC5-634AEC7B868B}" type="pres">
      <dgm:prSet presAssocID="{F4DD7773-E0F0-4CA0-AE12-39FE24E2D38B}" presName="dummy" presStyleCnt="0"/>
      <dgm:spPr/>
      <dgm:t>
        <a:bodyPr/>
        <a:lstStyle>
          <a:extLst/>
        </a:lstStyle>
        <a:p>
          <a:endParaRPr lang="es-ES"/>
        </a:p>
      </dgm:t>
    </dgm:pt>
    <dgm:pt modelId="{FCA927B1-9AE4-4F40-8207-CA74D0D24071}" type="pres">
      <dgm:prSet presAssocID="{BDF0DF6A-C77C-48ED-8BA1-44B4EE5AE580}" presName="sibTrans" presStyleLbl="sibTrans2D1" presStyleIdx="2" presStyleCnt="4"/>
      <dgm:spPr/>
      <dgm:t>
        <a:bodyPr/>
        <a:lstStyle>
          <a:extLst/>
        </a:lstStyle>
        <a:p>
          <a:endParaRPr lang="es-ES"/>
        </a:p>
      </dgm:t>
    </dgm:pt>
    <dgm:pt modelId="{FCCDFD5F-7039-438F-B4A9-7649B01ACAF8}" type="pres">
      <dgm:prSet presAssocID="{E7099059-3858-4031-AA26-70F1AE740B29}" presName="node" presStyleLbl="node1" presStyleIdx="3" presStyleCnt="4">
        <dgm:presLayoutVars>
          <dgm:bulletEnabled val="1"/>
        </dgm:presLayoutVars>
      </dgm:prSet>
      <dgm:spPr/>
      <dgm:t>
        <a:bodyPr/>
        <a:lstStyle>
          <a:extLst/>
        </a:lstStyle>
        <a:p>
          <a:endParaRPr lang="es-ES"/>
        </a:p>
      </dgm:t>
    </dgm:pt>
    <dgm:pt modelId="{96B04D3E-CA34-4F0B-809E-9EAE2E97399A}" type="pres">
      <dgm:prSet presAssocID="{E7099059-3858-4031-AA26-70F1AE740B29}" presName="dummy" presStyleCnt="0"/>
      <dgm:spPr/>
      <dgm:t>
        <a:bodyPr/>
        <a:lstStyle>
          <a:extLst/>
        </a:lstStyle>
        <a:p>
          <a:endParaRPr lang="es-ES"/>
        </a:p>
      </dgm:t>
    </dgm:pt>
    <dgm:pt modelId="{772C5452-3B19-4BA4-99E2-C91FFF1629B3}" type="pres">
      <dgm:prSet presAssocID="{05C988DA-E2F2-414D-AFF5-AF61883FBE3F}" presName="sibTrans" presStyleLbl="sibTrans2D1" presStyleIdx="3" presStyleCnt="4"/>
      <dgm:spPr/>
      <dgm:t>
        <a:bodyPr/>
        <a:lstStyle>
          <a:extLst/>
        </a:lstStyle>
        <a:p>
          <a:endParaRPr lang="es-ES"/>
        </a:p>
      </dgm:t>
    </dgm:pt>
  </dgm:ptLst>
  <dgm:cxnLst>
    <dgm:cxn modelId="{A8436A01-8DDC-4A58-8AE3-C3E5C99FF48B}" type="presOf" srcId="{BDF0DF6A-C77C-48ED-8BA1-44B4EE5AE580}" destId="{FCA927B1-9AE4-4F40-8207-CA74D0D24071}" srcOrd="0" destOrd="0" presId="urn:microsoft.com/office/officeart/2005/8/layout/radial6#1"/>
    <dgm:cxn modelId="{E0A59ECF-A5D6-4165-81D6-37160CDE59E0}" srcId="{105D35E0-9A5D-4EB8-8A48-4ED52D2D6EAC}" destId="{F9A846BA-06FB-46AF-80ED-5EA0073A08FA}" srcOrd="0" destOrd="0" parTransId="{867140E2-327F-4343-AA77-39B40F758E20}" sibTransId="{D054D334-137E-4116-BF8C-3B5A64D95A38}"/>
    <dgm:cxn modelId="{63F8742A-0039-43EF-AB86-3D2178852261}" type="presOf" srcId="{77151872-762C-4E0C-84E2-38FC583BA821}" destId="{C2A2C01E-986B-4BE3-994F-EB2FBE9759A5}" srcOrd="0" destOrd="0" presId="urn:microsoft.com/office/officeart/2005/8/layout/radial6#1"/>
    <dgm:cxn modelId="{64690233-ECD6-42A7-9629-927DA38F32F3}" type="presOf" srcId="{E7099059-3858-4031-AA26-70F1AE740B29}" destId="{FCCDFD5F-7039-438F-B4A9-7649B01ACAF8}" srcOrd="0" destOrd="0" presId="urn:microsoft.com/office/officeart/2005/8/layout/radial6#1"/>
    <dgm:cxn modelId="{3D9ECCED-44B9-449F-A492-D06F559DC12B}" type="presOf" srcId="{641FD4FB-DEB5-4BAD-8DE6-FF7449A706FD}" destId="{7E8FCA14-6E35-4D86-8774-9DEBE17A0AD0}" srcOrd="0" destOrd="0" presId="urn:microsoft.com/office/officeart/2005/8/layout/radial6#1"/>
    <dgm:cxn modelId="{03E70040-8793-4481-AA99-5A593E5DE8B8}" type="presOf" srcId="{F4DD7773-E0F0-4CA0-AE12-39FE24E2D38B}" destId="{6996B73F-0E51-4C9A-A0AE-6248F2123DF8}" srcOrd="0" destOrd="0" presId="urn:microsoft.com/office/officeart/2005/8/layout/radial6#1"/>
    <dgm:cxn modelId="{43BD8369-C2C2-4FB2-8BEA-2FFDCFF5E0EF}" type="presOf" srcId="{F158A836-9807-4BB5-96D7-55AAE48F5E54}" destId="{86A79D0C-7F5D-4218-89BF-C121023B74AE}" srcOrd="0" destOrd="0" presId="urn:microsoft.com/office/officeart/2005/8/layout/radial6#1"/>
    <dgm:cxn modelId="{1890C31B-6C5A-492A-B02D-6A7C8BDE111A}" srcId="{F9A846BA-06FB-46AF-80ED-5EA0073A08FA}" destId="{1D5437B4-AE63-4725-B3BF-757CE9D3B51A}" srcOrd="1" destOrd="0" parTransId="{EE3EA5B9-D085-48DC-A4C9-23E6FD27D486}" sibTransId="{77151872-762C-4E0C-84E2-38FC583BA821}"/>
    <dgm:cxn modelId="{BE88EE10-E4CE-4B96-94B3-ABA6A3D2711E}" type="presOf" srcId="{105D35E0-9A5D-4EB8-8A48-4ED52D2D6EAC}" destId="{3D4D4D43-95D2-4C91-B240-78430E6218B9}" srcOrd="0" destOrd="0" presId="urn:microsoft.com/office/officeart/2005/8/layout/radial6#1"/>
    <dgm:cxn modelId="{5DEF2495-9985-44C6-8EDA-3F14AE904248}" srcId="{F9A846BA-06FB-46AF-80ED-5EA0073A08FA}" destId="{F158A836-9807-4BB5-96D7-55AAE48F5E54}" srcOrd="0" destOrd="0" parTransId="{558C0938-D0E9-4B08-AF25-06F808A3FD1D}" sibTransId="{641FD4FB-DEB5-4BAD-8DE6-FF7449A706FD}"/>
    <dgm:cxn modelId="{DEB53878-78E4-4DE9-88C6-ADD0BB8DC18F}" type="presOf" srcId="{05C988DA-E2F2-414D-AFF5-AF61883FBE3F}" destId="{772C5452-3B19-4BA4-99E2-C91FFF1629B3}" srcOrd="0" destOrd="0" presId="urn:microsoft.com/office/officeart/2005/8/layout/radial6#1"/>
    <dgm:cxn modelId="{CA1BF306-CE1A-49EB-BBD7-7D89974D88AF}" type="presOf" srcId="{F9A846BA-06FB-46AF-80ED-5EA0073A08FA}" destId="{71A7CAA9-318E-4CBA-B98D-2203DED9FB9C}" srcOrd="0" destOrd="0" presId="urn:microsoft.com/office/officeart/2005/8/layout/radial6#1"/>
    <dgm:cxn modelId="{C6BE03DB-B2D6-41F0-AD77-FF31B62F1DBE}" srcId="{F9A846BA-06FB-46AF-80ED-5EA0073A08FA}" destId="{E7099059-3858-4031-AA26-70F1AE740B29}" srcOrd="3" destOrd="0" parTransId="{2AD9F856-1FCF-4306-9F3B-5565B9795A99}" sibTransId="{05C988DA-E2F2-414D-AFF5-AF61883FBE3F}"/>
    <dgm:cxn modelId="{71F9C174-A9A7-4C4B-82AD-F0A584F94B69}" srcId="{F9A846BA-06FB-46AF-80ED-5EA0073A08FA}" destId="{F4DD7773-E0F0-4CA0-AE12-39FE24E2D38B}" srcOrd="2" destOrd="0" parTransId="{5EB1A185-9242-4C2E-BC90-611B22CE7796}" sibTransId="{BDF0DF6A-C77C-48ED-8BA1-44B4EE5AE580}"/>
    <dgm:cxn modelId="{1D279B7D-C519-48C8-A7DC-585827609D73}" type="presOf" srcId="{1D5437B4-AE63-4725-B3BF-757CE9D3B51A}" destId="{D8152D92-BBFE-427B-BBE4-CDB00C1C8220}" srcOrd="0" destOrd="0" presId="urn:microsoft.com/office/officeart/2005/8/layout/radial6#1"/>
    <dgm:cxn modelId="{9F5EDD15-5D80-4210-AAFD-47D7F85AC135}" type="presParOf" srcId="{3D4D4D43-95D2-4C91-B240-78430E6218B9}" destId="{71A7CAA9-318E-4CBA-B98D-2203DED9FB9C}" srcOrd="0" destOrd="0" presId="urn:microsoft.com/office/officeart/2005/8/layout/radial6#1"/>
    <dgm:cxn modelId="{290D8ED3-B15C-41F6-8B50-C5CB18D9E85B}" type="presParOf" srcId="{3D4D4D43-95D2-4C91-B240-78430E6218B9}" destId="{86A79D0C-7F5D-4218-89BF-C121023B74AE}" srcOrd="1" destOrd="0" presId="urn:microsoft.com/office/officeart/2005/8/layout/radial6#1"/>
    <dgm:cxn modelId="{B20E0B26-D84C-4A2B-B933-E5C9DE7E4E79}" type="presParOf" srcId="{3D4D4D43-95D2-4C91-B240-78430E6218B9}" destId="{5C76BEFB-CE8E-4F7E-8C47-F622A6CFDEBF}" srcOrd="2" destOrd="0" presId="urn:microsoft.com/office/officeart/2005/8/layout/radial6#1"/>
    <dgm:cxn modelId="{FB50C33C-AC8E-4A61-8B2D-CC5204870DA7}" type="presParOf" srcId="{3D4D4D43-95D2-4C91-B240-78430E6218B9}" destId="{7E8FCA14-6E35-4D86-8774-9DEBE17A0AD0}" srcOrd="3" destOrd="0" presId="urn:microsoft.com/office/officeart/2005/8/layout/radial6#1"/>
    <dgm:cxn modelId="{FDD24B1C-3DA7-44EC-937F-A1F0C7008279}" type="presParOf" srcId="{3D4D4D43-95D2-4C91-B240-78430E6218B9}" destId="{D8152D92-BBFE-427B-BBE4-CDB00C1C8220}" srcOrd="4" destOrd="0" presId="urn:microsoft.com/office/officeart/2005/8/layout/radial6#1"/>
    <dgm:cxn modelId="{ED29ACF5-94BC-4C63-AACB-706CB587D4EB}" type="presParOf" srcId="{3D4D4D43-95D2-4C91-B240-78430E6218B9}" destId="{AC9C7443-8962-4A19-AB09-8A666B45BAE2}" srcOrd="5" destOrd="0" presId="urn:microsoft.com/office/officeart/2005/8/layout/radial6#1"/>
    <dgm:cxn modelId="{AC48F25B-A648-4A69-8CEF-F29AFE2CFA2A}" type="presParOf" srcId="{3D4D4D43-95D2-4C91-B240-78430E6218B9}" destId="{C2A2C01E-986B-4BE3-994F-EB2FBE9759A5}" srcOrd="6" destOrd="0" presId="urn:microsoft.com/office/officeart/2005/8/layout/radial6#1"/>
    <dgm:cxn modelId="{384108EB-7221-47B8-81CE-6AA6CD1664D6}" type="presParOf" srcId="{3D4D4D43-95D2-4C91-B240-78430E6218B9}" destId="{6996B73F-0E51-4C9A-A0AE-6248F2123DF8}" srcOrd="7" destOrd="0" presId="urn:microsoft.com/office/officeart/2005/8/layout/radial6#1"/>
    <dgm:cxn modelId="{ABE93CDB-48DD-4070-96E4-7F924EFE4C84}" type="presParOf" srcId="{3D4D4D43-95D2-4C91-B240-78430E6218B9}" destId="{67D23CC5-1A27-4FA3-BCC5-634AEC7B868B}" srcOrd="8" destOrd="0" presId="urn:microsoft.com/office/officeart/2005/8/layout/radial6#1"/>
    <dgm:cxn modelId="{BB793B38-5C25-4A41-B39A-0C907D368A3B}" type="presParOf" srcId="{3D4D4D43-95D2-4C91-B240-78430E6218B9}" destId="{FCA927B1-9AE4-4F40-8207-CA74D0D24071}" srcOrd="9" destOrd="0" presId="urn:microsoft.com/office/officeart/2005/8/layout/radial6#1"/>
    <dgm:cxn modelId="{AA6ABCCD-8C50-4755-82FA-4741C1861C7A}" type="presParOf" srcId="{3D4D4D43-95D2-4C91-B240-78430E6218B9}" destId="{FCCDFD5F-7039-438F-B4A9-7649B01ACAF8}" srcOrd="10" destOrd="0" presId="urn:microsoft.com/office/officeart/2005/8/layout/radial6#1"/>
    <dgm:cxn modelId="{00FE5B19-B31A-4D24-915A-02BB96EC7FAC}" type="presParOf" srcId="{3D4D4D43-95D2-4C91-B240-78430E6218B9}" destId="{96B04D3E-CA34-4F0B-809E-9EAE2E97399A}" srcOrd="11" destOrd="0" presId="urn:microsoft.com/office/officeart/2005/8/layout/radial6#1"/>
    <dgm:cxn modelId="{13A9E2F9-63E4-46A2-8C1E-A0740C5BB527}" type="presParOf" srcId="{3D4D4D43-95D2-4C91-B240-78430E6218B9}" destId="{772C5452-3B19-4BA4-99E2-C91FFF1629B3}" srcOrd="12" destOrd="0" presId="urn:microsoft.com/office/officeart/2005/8/layout/radial6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A8CF1F-3B4A-4B6A-8877-CB03CDDAB1E9}">
      <dsp:nvSpPr>
        <dsp:cNvPr id="0" name=""/>
        <dsp:cNvSpPr/>
      </dsp:nvSpPr>
      <dsp:spPr>
        <a:xfrm>
          <a:off x="0" y="752038"/>
          <a:ext cx="44196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C4E78D-0D98-4ED2-B23A-71FEC19A6436}">
      <dsp:nvSpPr>
        <dsp:cNvPr id="0" name=""/>
        <dsp:cNvSpPr/>
      </dsp:nvSpPr>
      <dsp:spPr>
        <a:xfrm>
          <a:off x="241242" y="241497"/>
          <a:ext cx="3632374" cy="6712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6935" tIns="0" rIns="116935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Realiza el diagnostico del equipo , del sistema y verifica la </a:t>
          </a:r>
          <a:r>
            <a:rPr lang="es-ES" sz="1600" kern="1200" dirty="0" err="1" smtClean="0"/>
            <a:t>informacion</a:t>
          </a:r>
          <a:r>
            <a:rPr lang="es-ES" sz="1600" kern="1200" dirty="0" smtClean="0"/>
            <a:t> </a:t>
          </a:r>
          <a:endParaRPr lang="es-ES" sz="1600" kern="1200" dirty="0"/>
        </a:p>
      </dsp:txBody>
      <dsp:txXfrm>
        <a:off x="274009" y="274264"/>
        <a:ext cx="3566840" cy="605697"/>
      </dsp:txXfrm>
    </dsp:sp>
    <dsp:sp modelId="{51228DB3-E7D4-486B-A0C1-9A59D129891F}">
      <dsp:nvSpPr>
        <dsp:cNvPr id="0" name=""/>
        <dsp:cNvSpPr/>
      </dsp:nvSpPr>
      <dsp:spPr>
        <a:xfrm>
          <a:off x="0" y="1376516"/>
          <a:ext cx="44196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E5634D-BCAA-48AB-BADB-754A15E9B7AC}">
      <dsp:nvSpPr>
        <dsp:cNvPr id="0" name=""/>
        <dsp:cNvSpPr/>
      </dsp:nvSpPr>
      <dsp:spPr>
        <a:xfrm>
          <a:off x="276499" y="1103889"/>
          <a:ext cx="3618353" cy="43439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6935" tIns="0" rIns="11693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El S.O. se inicia desde el BIOS</a:t>
          </a:r>
          <a:endParaRPr lang="es-ES" sz="1800" kern="1200" dirty="0"/>
        </a:p>
      </dsp:txBody>
      <dsp:txXfrm>
        <a:off x="297705" y="1125095"/>
        <a:ext cx="3575941" cy="391985"/>
      </dsp:txXfrm>
    </dsp:sp>
    <dsp:sp modelId="{2DB5D132-AB90-49A4-A479-F0988A86E33E}">
      <dsp:nvSpPr>
        <dsp:cNvPr id="0" name=""/>
        <dsp:cNvSpPr/>
      </dsp:nvSpPr>
      <dsp:spPr>
        <a:xfrm>
          <a:off x="0" y="2322007"/>
          <a:ext cx="44196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FD44AC-C5B0-407B-B2EE-07415AFE4DC4}">
      <dsp:nvSpPr>
        <dsp:cNvPr id="0" name=""/>
        <dsp:cNvSpPr/>
      </dsp:nvSpPr>
      <dsp:spPr>
        <a:xfrm>
          <a:off x="220764" y="1727286"/>
          <a:ext cx="3782768" cy="76607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6935" tIns="0" rIns="11693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Realiza la transferencia de datos entre los </a:t>
          </a:r>
          <a:r>
            <a:rPr lang="es-ES" sz="1800" kern="1200" dirty="0" err="1" smtClean="0"/>
            <a:t>dispocitivos</a:t>
          </a:r>
          <a:r>
            <a:rPr lang="es-ES" sz="1800" kern="1200" dirty="0" smtClean="0"/>
            <a:t> del equipo</a:t>
          </a:r>
          <a:endParaRPr lang="es-ES" sz="1800" kern="1200" dirty="0"/>
        </a:p>
      </dsp:txBody>
      <dsp:txXfrm>
        <a:off x="258161" y="1764683"/>
        <a:ext cx="3707974" cy="691285"/>
      </dsp:txXfrm>
    </dsp:sp>
    <dsp:sp modelId="{56015E43-931D-4CAD-85C0-E9EB84437182}">
      <dsp:nvSpPr>
        <dsp:cNvPr id="0" name=""/>
        <dsp:cNvSpPr/>
      </dsp:nvSpPr>
      <dsp:spPr>
        <a:xfrm>
          <a:off x="0" y="2876995"/>
          <a:ext cx="44196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A5797B-20EE-4298-BA50-C968CEE241D4}">
      <dsp:nvSpPr>
        <dsp:cNvPr id="0" name=""/>
        <dsp:cNvSpPr/>
      </dsp:nvSpPr>
      <dsp:spPr>
        <a:xfrm>
          <a:off x="276227" y="2649116"/>
          <a:ext cx="3594067" cy="354240"/>
        </a:xfrm>
        <a:prstGeom prst="roundRect">
          <a:avLst/>
        </a:prstGeom>
        <a:solidFill>
          <a:schemeClr val="accent6"/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6935" tIns="0" rIns="116935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Permite configurar el Equipo</a:t>
          </a:r>
          <a:endParaRPr lang="es-ES" sz="1200" kern="1200" dirty="0"/>
        </a:p>
      </dsp:txBody>
      <dsp:txXfrm>
        <a:off x="293520" y="2666409"/>
        <a:ext cx="3559481" cy="319654"/>
      </dsp:txXfrm>
    </dsp:sp>
    <dsp:sp modelId="{4F316F49-5486-43E5-B7BD-19E1F437AEEB}">
      <dsp:nvSpPr>
        <dsp:cNvPr id="0" name=""/>
        <dsp:cNvSpPr/>
      </dsp:nvSpPr>
      <dsp:spPr>
        <a:xfrm>
          <a:off x="0" y="3421315"/>
          <a:ext cx="44196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BF1B73-AAFC-4139-8B6C-EF92EECD6325}">
      <dsp:nvSpPr>
        <dsp:cNvPr id="0" name=""/>
        <dsp:cNvSpPr/>
      </dsp:nvSpPr>
      <dsp:spPr>
        <a:xfrm>
          <a:off x="347665" y="3176659"/>
          <a:ext cx="3572782" cy="354240"/>
        </a:xfrm>
        <a:prstGeom prst="roundRect">
          <a:avLst/>
        </a:prstGeom>
        <a:solidFill>
          <a:schemeClr val="accent6"/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6935" tIns="0" rIns="116935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Permite leer los </a:t>
          </a:r>
          <a:r>
            <a:rPr lang="es-ES" sz="1200" kern="1200" dirty="0" err="1" smtClean="0"/>
            <a:t>dispocitivos</a:t>
          </a:r>
          <a:r>
            <a:rPr lang="es-ES" sz="1200" kern="1200" dirty="0" smtClean="0"/>
            <a:t> del disco.</a:t>
          </a:r>
          <a:endParaRPr lang="es-ES" sz="1200" kern="1200" dirty="0"/>
        </a:p>
      </dsp:txBody>
      <dsp:txXfrm>
        <a:off x="364958" y="3193952"/>
        <a:ext cx="3538196" cy="319654"/>
      </dsp:txXfrm>
    </dsp:sp>
    <dsp:sp modelId="{03BCBE3B-F697-4E4E-B538-6FE36343FA1E}">
      <dsp:nvSpPr>
        <dsp:cNvPr id="0" name=""/>
        <dsp:cNvSpPr/>
      </dsp:nvSpPr>
      <dsp:spPr>
        <a:xfrm>
          <a:off x="0" y="3965635"/>
          <a:ext cx="441960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A4B43F-64EC-474A-BFC9-CDEA9F78404A}">
      <dsp:nvSpPr>
        <dsp:cNvPr id="0" name=""/>
        <dsp:cNvSpPr/>
      </dsp:nvSpPr>
      <dsp:spPr>
        <a:xfrm>
          <a:off x="347665" y="3704199"/>
          <a:ext cx="3665222" cy="354240"/>
        </a:xfrm>
        <a:prstGeom prst="roundRect">
          <a:avLst/>
        </a:prstGeom>
        <a:solidFill>
          <a:schemeClr val="accent6"/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6935" tIns="0" rIns="116935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Controla sistemas de seguridad</a:t>
          </a:r>
          <a:endParaRPr lang="es-ES" sz="1200" kern="1200" dirty="0"/>
        </a:p>
      </dsp:txBody>
      <dsp:txXfrm>
        <a:off x="364958" y="3721492"/>
        <a:ext cx="3630636" cy="3196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2C5452-3B19-4BA4-99E2-C91FFF1629B3}">
      <dsp:nvSpPr>
        <dsp:cNvPr id="0" name=""/>
        <dsp:cNvSpPr/>
      </dsp:nvSpPr>
      <dsp:spPr>
        <a:xfrm>
          <a:off x="-150786" y="54795"/>
          <a:ext cx="9256134" cy="9256134"/>
        </a:xfrm>
        <a:prstGeom prst="blockArc">
          <a:avLst>
            <a:gd name="adj1" fmla="val 12642252"/>
            <a:gd name="adj2" fmla="val 14357748"/>
            <a:gd name="adj3" fmla="val 164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CA927B1-9AE4-4F40-8207-CA74D0D24071}">
      <dsp:nvSpPr>
        <dsp:cNvPr id="0" name=""/>
        <dsp:cNvSpPr/>
      </dsp:nvSpPr>
      <dsp:spPr>
        <a:xfrm>
          <a:off x="-150786" y="-4632567"/>
          <a:ext cx="9256134" cy="9256134"/>
        </a:xfrm>
        <a:prstGeom prst="blockArc">
          <a:avLst>
            <a:gd name="adj1" fmla="val 7242252"/>
            <a:gd name="adj2" fmla="val 8957748"/>
            <a:gd name="adj3" fmla="val 164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2A2C01E-986B-4BE3-994F-EB2FBE9759A5}">
      <dsp:nvSpPr>
        <dsp:cNvPr id="0" name=""/>
        <dsp:cNvSpPr/>
      </dsp:nvSpPr>
      <dsp:spPr>
        <a:xfrm>
          <a:off x="-4838148" y="-4632567"/>
          <a:ext cx="9256134" cy="9256134"/>
        </a:xfrm>
        <a:prstGeom prst="blockArc">
          <a:avLst>
            <a:gd name="adj1" fmla="val 1842252"/>
            <a:gd name="adj2" fmla="val 3557748"/>
            <a:gd name="adj3" fmla="val 164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E8FCA14-6E35-4D86-8774-9DEBE17A0AD0}">
      <dsp:nvSpPr>
        <dsp:cNvPr id="0" name=""/>
        <dsp:cNvSpPr/>
      </dsp:nvSpPr>
      <dsp:spPr>
        <a:xfrm>
          <a:off x="-4838148" y="54795"/>
          <a:ext cx="9256134" cy="9256134"/>
        </a:xfrm>
        <a:prstGeom prst="blockArc">
          <a:avLst>
            <a:gd name="adj1" fmla="val 18042252"/>
            <a:gd name="adj2" fmla="val 19757748"/>
            <a:gd name="adj3" fmla="val 164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1A7CAA9-318E-4CBA-B98D-2203DED9FB9C}">
      <dsp:nvSpPr>
        <dsp:cNvPr id="0" name=""/>
        <dsp:cNvSpPr/>
      </dsp:nvSpPr>
      <dsp:spPr>
        <a:xfrm>
          <a:off x="1378297" y="1583878"/>
          <a:ext cx="1510605" cy="15106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Funciones del CMOS</a:t>
          </a:r>
          <a:endParaRPr lang="es-ES" sz="1700" kern="1200" dirty="0"/>
        </a:p>
      </dsp:txBody>
      <dsp:txXfrm>
        <a:off x="1599520" y="1805101"/>
        <a:ext cx="1068159" cy="1068159"/>
      </dsp:txXfrm>
    </dsp:sp>
    <dsp:sp modelId="{86A79D0C-7F5D-4218-89BF-C121023B74AE}">
      <dsp:nvSpPr>
        <dsp:cNvPr id="0" name=""/>
        <dsp:cNvSpPr/>
      </dsp:nvSpPr>
      <dsp:spPr>
        <a:xfrm>
          <a:off x="1604888" y="207600"/>
          <a:ext cx="1057423" cy="10574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672" tIns="42672" rIns="42672" bIns="4267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ALAMACENAR </a:t>
          </a:r>
          <a:endParaRPr lang="es-ES" sz="600" kern="1200" dirty="0"/>
        </a:p>
      </dsp:txBody>
      <dsp:txXfrm>
        <a:off x="1759744" y="362456"/>
        <a:ext cx="747711" cy="747711"/>
      </dsp:txXfrm>
    </dsp:sp>
    <dsp:sp modelId="{D8152D92-BBFE-427B-BBE4-CDB00C1C8220}">
      <dsp:nvSpPr>
        <dsp:cNvPr id="0" name=""/>
        <dsp:cNvSpPr/>
      </dsp:nvSpPr>
      <dsp:spPr>
        <a:xfrm>
          <a:off x="3207757" y="1810469"/>
          <a:ext cx="1057423" cy="10574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672" tIns="42672" rIns="42672" bIns="4267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HORA </a:t>
          </a:r>
          <a:endParaRPr lang="es-ES" sz="600" kern="1200" dirty="0"/>
        </a:p>
      </dsp:txBody>
      <dsp:txXfrm>
        <a:off x="3362613" y="1965325"/>
        <a:ext cx="747711" cy="747711"/>
      </dsp:txXfrm>
    </dsp:sp>
    <dsp:sp modelId="{6996B73F-0E51-4C9A-A0AE-6248F2123DF8}">
      <dsp:nvSpPr>
        <dsp:cNvPr id="0" name=""/>
        <dsp:cNvSpPr/>
      </dsp:nvSpPr>
      <dsp:spPr>
        <a:xfrm>
          <a:off x="1604888" y="3413338"/>
          <a:ext cx="1057423" cy="10574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672" tIns="42672" rIns="42672" bIns="4267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FECHA</a:t>
          </a:r>
          <a:endParaRPr lang="es-ES" sz="600" kern="1200" dirty="0"/>
        </a:p>
      </dsp:txBody>
      <dsp:txXfrm>
        <a:off x="1759744" y="3568194"/>
        <a:ext cx="747711" cy="747711"/>
      </dsp:txXfrm>
    </dsp:sp>
    <dsp:sp modelId="{FCCDFD5F-7039-438F-B4A9-7649B01ACAF8}">
      <dsp:nvSpPr>
        <dsp:cNvPr id="0" name=""/>
        <dsp:cNvSpPr/>
      </dsp:nvSpPr>
      <dsp:spPr>
        <a:xfrm>
          <a:off x="2019" y="1810469"/>
          <a:ext cx="1057423" cy="10574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2672" tIns="42672" rIns="42672" bIns="42672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600" kern="1200" dirty="0" smtClean="0"/>
            <a:t>SISTEMA</a:t>
          </a:r>
          <a:endParaRPr lang="es-ES" sz="600" kern="1200" dirty="0"/>
        </a:p>
      </dsp:txBody>
      <dsp:txXfrm>
        <a:off x="156875" y="1965325"/>
        <a:ext cx="747711" cy="7477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#1" minVer="12.0">
  <dgm:title val=""/>
  <dgm:desc val=""/>
  <dgm:catLst>
    <dgm:cat type="list" pri="40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100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2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presOf/>
        <dgm:constrLst/>
        <dgm:ruleLst/>
      </dgm:layoutNode>
      <dgm:layoutNode name="childText" styleLbl="align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presOf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#1" minVer="12.0">
  <dgm:title val=""/>
  <dgm:desc val=""/>
  <dgm:catLst>
    <dgm:cat type="cycle" pri="9000"/>
    <dgm:cat type="relationship" pri="21000"/>
  </dgm:catLst>
  <dgm:sampData>
    <dgm:dataModel>
      <dgm:ptLst>
        <dgm:pt modelId="0" type="doc">
          <dgm:prSet phldr="1"/>
        </dgm:pt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100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100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100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 fact="-1"/>
              <dgm:constr type="h" for="ch" forName="singleconn" refType="w" refFor="ch" refForName="oneComp" fact="0.24"/>
              <dgm:constr type="diam" for="ch" refType="diam" op="equ" fact="-1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100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constrLst>
          <dgm:constr type="w" val="1"/>
          <dgm:constr type="h" refType="w"/>
          <dgm:constr type="lMarg"/>
          <dgm:constr type="rMarg"/>
          <dgm:constr type="tMarg"/>
          <dgm:constr type="bMarg"/>
        </dgm:constrLst>
        <dgm:ruleLst>
          <dgm:rule type="primFontSz" val="2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/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</dgm:constrLst>
                <dgm:ruleLst>
                  <dgm:rule type="primFontSz" val="2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constrLst>
                  <dgm:constr type="h" refType="w"/>
                </dgm:constrLst>
                <dgm:presOf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constrLst>
                    <dgm:constr type="begPad"/>
                    <dgm:constr type="endPad"/>
                  </dgm:constrLst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</dgm:constrLst>
                  <dgm:ruleLst>
                    <dgm:rule type="primFontSz" val="2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constrLst>
                  <dgm:constr type="h" refType="w"/>
                </dgm:constrLst>
                <dgm:presOf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constrLst>
                  <dgm:constr type="h" refType="w"/>
                </dgm:constrLst>
                <dgm:presOf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constrLst>
                  <dgm:constr type="h" refType="w"/>
                </dgm:constrLst>
                <dgm:presOf/>
              </dgm:layoutNode>
              <dgm:forEach name="sibTransForEach1" axis="followSib" ptType="sibTrans" hideLastTrans="0" cnt="1">
                <dgm:layoutNode name="singleconn" styleLbl="sibTrans2D1">
                  <dgm:choose name="Name25">
                    <dgm:if name="Name26" func="var" arg="dir" op="equ" val="norm">
                      <dgm:alg type="conn">
                        <dgm:param type="connRout" val="longCurve"/>
                        <dgm:param type="begPts" val="bCtr"/>
                        <dgm:param type="endPts" val="tCtr"/>
                        <dgm:param type="begSty" val="noArr"/>
                        <dgm:param type="endSty" val="noArr"/>
                        <dgm:param type="srcNode" val="dummyConnPt"/>
                        <dgm:param type="dstNode" val="dummyConnPt"/>
                      </dgm:alg>
                      <dgm:shape xmlns:r="http://schemas.openxmlformats.org/officeDocument/2006/relationships" type="conn" r:blip="" zOrderOff="-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if>
                    <dgm:else name="Name27">
                      <dgm:alg type="conn">
                        <dgm:param type="connRout" val="longCurve"/>
                        <dgm:param type="begPts" val="bCtr"/>
                        <dgm:param type="endPts" val="tCtr"/>
                        <dgm:param type="begSty" val="noArr"/>
                        <dgm:param type="endSty" val="noArr"/>
                        <dgm:param type="srcNode" val="dummyConnPt"/>
                        <dgm:param type="dstNode" val="dummyConnPt"/>
                      </dgm:alg>
                      <dgm:shape xmlns:r="http://schemas.openxmlformats.org/officeDocument/2006/relationships" type="conn" r:blip="" zOrderOff="-999">
                        <dgm:adjLst/>
                      </dgm:shape>
                      <dgm:constrLst>
                        <dgm:constr type="begPad"/>
                        <dgm:constr type="endPad"/>
                      </dgm:constrLst>
                    </dgm:else>
                  </dgm:choose>
                </dgm:layoutNode>
              </dgm:forEach>
            </dgm:if>
            <dgm:else name="Name28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#2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  <a:extLst/>
          </a:lstStyle>
          <a:p>
            <a:fld id="{C238408C-6839-46EE-8131-EDA75C487F2E}" type="datetimeFigureOut">
              <a:rPr/>
              <a:pPr/>
              <a:t>30/6/2006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  <a:extLst/>
          </a:lstStyle>
          <a:p>
            <a:fld id="{87D77045-401A-4D5E-BFE3-54C21A8A6634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351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43653DA-8BF4-4869-96FE-9BCF43372D46}" type="datetimeFigureOut">
              <a:rPr lang="es-HN" smtClean="0"/>
              <a:pPr/>
              <a:t>23/03/2012</a:t>
            </a:fld>
            <a:endParaRPr kumimoji="0" lang="es-HN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AC53DF-4216-466D-99A7-94400E6C2A25}" type="slidenum">
              <a:rPr lang="es-HN" smtClean="0"/>
              <a:pPr/>
              <a:t>‹Nº›</a:t>
            </a:fld>
            <a:endParaRPr kumimoji="0" lang="es-H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FigureOut">
              <a:rPr kumimoji="0" lang="es-ES" smtClean="0">
                <a:solidFill>
                  <a:schemeClr val="tx2"/>
                </a:solidFill>
              </a:rPr>
              <a:pPr/>
              <a:t>23/03/2012</a:t>
            </a:fld>
            <a:endParaRPr kumimoji="0" lang="es-ES" sz="1100">
              <a:solidFill>
                <a:schemeClr val="tx2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es-ES" sz="1100">
              <a:solidFill>
                <a:schemeClr val="tx2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kumimoji="0" lang="es-ES" sz="1200" smtClean="0">
                <a:solidFill>
                  <a:schemeClr val="tx2"/>
                </a:solidFill>
              </a:rPr>
              <a:pPr algn="l"/>
              <a:t>‹Nº›</a:t>
            </a:fld>
            <a:endParaRPr kumimoji="0" lang="es-E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FigureOut">
              <a:rPr kumimoji="0" lang="es-ES" smtClean="0">
                <a:solidFill>
                  <a:schemeClr val="tx2"/>
                </a:solidFill>
              </a:rPr>
              <a:pPr/>
              <a:t>23/03/2012</a:t>
            </a:fld>
            <a:endParaRPr kumimoji="0" lang="es-ES" sz="1100">
              <a:solidFill>
                <a:schemeClr val="tx2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es-ES" sz="1100">
              <a:solidFill>
                <a:schemeClr val="tx2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2AC53DF-4216-466D-99A7-94400E6C2A25}" type="slidenum">
              <a:rPr kumimoji="0" lang="es-ES" sz="1200" smtClean="0">
                <a:solidFill>
                  <a:schemeClr val="tx2"/>
                </a:solidFill>
              </a:rPr>
              <a:pPr algn="l"/>
              <a:t>‹Nº›</a:t>
            </a:fld>
            <a:endParaRPr kumimoji="0" lang="es-E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7129108-AC8D-4212-9283-60D9E99BF07A}" type="datetimeFigureOut">
              <a:rPr lang="es-HN" smtClean="0"/>
              <a:pPr/>
              <a:t>23/03/2012</a:t>
            </a:fld>
            <a:endParaRPr kumimoji="0" lang="es-HN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D93096-5B34-4342-9326-69289CEAE4C2}" type="slidenum">
              <a:rPr lang="es-HN" smtClean="0"/>
              <a:pPr/>
              <a:t>‹Nº›</a:t>
            </a:fld>
            <a:endParaRPr kumimoji="0" lang="es-HN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6DED3D3-6235-4F4C-B439-DF277FB555A7}" type="datetimeFigureOut">
              <a:rPr lang="es-HN" smtClean="0"/>
              <a:pPr/>
              <a:t>23/03/2012</a:t>
            </a:fld>
            <a:endParaRPr kumimoji="0"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AD93096-5B34-4342-9326-69289CEAE4C2}" type="slidenum">
              <a:rPr lang="es-HN" smtClean="0"/>
              <a:pPr/>
              <a:t>‹Nº›</a:t>
            </a:fld>
            <a:endParaRPr kumimoji="0" lang="es-H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1E3E-4B2F-4895-B65E-28B2E64F39F6}" type="datetimeFigureOut">
              <a:rPr lang="es-HN" smtClean="0"/>
              <a:pPr/>
              <a:t>23/03/2012</a:t>
            </a:fld>
            <a:endParaRPr kumimoji="0" lang="es-HN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s-HN" smtClean="0"/>
              <a:pPr/>
              <a:t>‹Nº›</a:t>
            </a:fld>
            <a:endParaRPr kumimoji="0" lang="es-HN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5435-8225-4333-BFFA-0096413F0D76}" type="datetimeFigureOut">
              <a:rPr lang="es-HN" smtClean="0"/>
              <a:pPr/>
              <a:t>23/03/2012</a:t>
            </a:fld>
            <a:endParaRPr kumimoji="0" lang="es-HN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s-HN" smtClean="0"/>
              <a:pPr/>
              <a:t>‹Nº›</a:t>
            </a:fld>
            <a:endParaRPr kumimoji="0" lang="es-HN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783C494-2A87-468C-A21B-CB14FB9ABB00}" type="datetimeFigureOut">
              <a:rPr lang="es-HN" smtClean="0"/>
              <a:pPr/>
              <a:t>23/03/2012</a:t>
            </a:fld>
            <a:endParaRPr kumimoji="0" lang="es-HN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D93096-5B34-4342-9326-69289CEAE4C2}" type="slidenum">
              <a:rPr lang="es-HN" smtClean="0"/>
              <a:pPr/>
              <a:t>‹Nº›</a:t>
            </a:fld>
            <a:endParaRPr kumimoji="0" lang="es-HN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FigureOut">
              <a:rPr lang="es-HN" smtClean="0"/>
              <a:pPr/>
              <a:t>23/03/2012</a:t>
            </a:fld>
            <a:endParaRPr kumimoji="0" lang="es-HN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s-HN" smtClean="0"/>
              <a:pPr/>
              <a:t>‹Nº›</a:t>
            </a:fld>
            <a:endParaRPr kumimoji="0" lang="es-H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BECC0C8-36B8-442A-833D-B6AACE86BB77}" type="datetimeFigureOut">
              <a:rPr lang="es-HN" smtClean="0"/>
              <a:pPr/>
              <a:t>23/03/2012</a:t>
            </a:fld>
            <a:endParaRPr kumimoji="0" lang="es-HN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D93096-5B34-4342-9326-69289CEAE4C2}" type="slidenum">
              <a:rPr lang="es-HN" smtClean="0"/>
              <a:pPr/>
              <a:t>‹Nº›</a:t>
            </a:fld>
            <a:endParaRPr kumimoji="0" lang="es-HN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E20EC5-AC53-4169-941E-EDF10CD23748}" type="datetimeFigureOut">
              <a:rPr lang="es-HN" smtClean="0"/>
              <a:pPr/>
              <a:t>23/03/2012</a:t>
            </a:fld>
            <a:endParaRPr kumimoji="0" lang="es-HN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D93096-5B34-4342-9326-69289CEAE4C2}" type="slidenum">
              <a:rPr lang="es-HN" smtClean="0"/>
              <a:pPr/>
              <a:t>‹Nº›</a:t>
            </a:fld>
            <a:endParaRPr kumimoji="0" lang="es-HN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D3816DF-213E-421B-92D3-C068DBB023D6}" type="datetimeFigureOut">
              <a:rPr kumimoji="0" lang="es-ES" smtClean="0">
                <a:solidFill>
                  <a:schemeClr val="tx2"/>
                </a:solidFill>
              </a:rPr>
              <a:pPr/>
              <a:t>23/03/2012</a:t>
            </a:fld>
            <a:endParaRPr kumimoji="0" lang="es-ES" sz="1100">
              <a:solidFill>
                <a:schemeClr val="tx2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/>
            <a:endParaRPr kumimoji="0" lang="es-ES" sz="1100">
              <a:solidFill>
                <a:schemeClr val="tx2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l"/>
            <a:fld id="{72AC53DF-4216-466D-99A7-94400E6C2A25}" type="slidenum">
              <a:rPr kumimoji="0" lang="es-ES" sz="1200" smtClean="0">
                <a:solidFill>
                  <a:schemeClr val="tx2"/>
                </a:solidFill>
              </a:rPr>
              <a:pPr algn="l"/>
              <a:t>‹Nº›</a:t>
            </a:fld>
            <a:endParaRPr kumimoji="0" lang="es-ES" sz="12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HN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s-HN" dirty="0"/>
          </a:p>
        </p:txBody>
      </p:sp>
      <p:pic>
        <p:nvPicPr>
          <p:cNvPr id="49154" name="Picture 2" descr="http://t3.gstatic.com/images?q=tbn:ANd9GcTK9i5traEQTjNopcp9F5l_C1D75KMFMCYszGpKEEvgBs4SYTr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488197" cy="6357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608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914400"/>
          </a:xfrm>
        </p:spPr>
        <p:txBody>
          <a:bodyPr/>
          <a:lstStyle>
            <a:extLst/>
          </a:lstStyle>
          <a:p>
            <a:r>
              <a:rPr lang="es-ES" dirty="0" smtClean="0"/>
              <a:t>EPROM</a:t>
            </a:r>
            <a:endParaRPr lang="es-ES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65138" y="1600200"/>
            <a:ext cx="4038600" cy="4525963"/>
          </a:xfrm>
        </p:spPr>
        <p:txBody>
          <a:bodyPr>
            <a:normAutofit lnSpcReduction="10000"/>
          </a:bodyPr>
          <a:lstStyle>
            <a:extLst/>
          </a:lstStyle>
          <a:p>
            <a:r>
              <a:rPr lang="es-ES" sz="3200" dirty="0" smtClean="0">
                <a:latin typeface="Bauhaus 93" pitchFamily="82" charset="0"/>
              </a:rPr>
              <a:t>LOS DATOS PUEDEN SER BORRADOS Y EL CHIP REPROGRAMADO.</a:t>
            </a:r>
          </a:p>
          <a:p>
            <a:r>
              <a:rPr lang="es-ES" sz="3200" dirty="0" smtClean="0">
                <a:latin typeface="Bauhaus 93" pitchFamily="82" charset="0"/>
              </a:rPr>
              <a:t>EL CHIP PUEDE VOLVER A SER USADO CUANDO EL CONTENIDO ES BORRADO.</a:t>
            </a:r>
            <a:endParaRPr lang="es-ES" sz="3200" dirty="0">
              <a:latin typeface="Bauhaus 93" pitchFamily="82" charset="0"/>
            </a:endParaRPr>
          </a:p>
        </p:txBody>
      </p:sp>
      <p:pic>
        <p:nvPicPr>
          <p:cNvPr id="50178" name="Picture 2" descr="Eepr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000240"/>
            <a:ext cx="3905250" cy="29718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647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914400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es-ES" sz="2800" dirty="0" smtClean="0"/>
              <a:t>EEPROM ROM ELECTRONICA MENTE PROGRAMABLE</a:t>
            </a:r>
            <a:endParaRPr lang="es-ES" sz="2800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65138" y="1600200"/>
            <a:ext cx="4038600" cy="4525963"/>
          </a:xfrm>
        </p:spPr>
        <p:txBody>
          <a:bodyPr>
            <a:normAutofit/>
          </a:bodyPr>
          <a:lstStyle>
            <a:extLst/>
          </a:lstStyle>
          <a:p>
            <a:r>
              <a:rPr lang="es-ES" sz="3200" dirty="0" smtClean="0">
                <a:latin typeface="Bauhaus 93" pitchFamily="82" charset="0"/>
              </a:rPr>
              <a:t>ES EL ESTANDAR PARA LOS NUEVOS CHIPS DE BIOS PUEDEN SER BORRADOS Y REESCRITOS SIN SER REMOBIDOS DEL MOTHER BOARD.</a:t>
            </a:r>
            <a:endParaRPr lang="es-ES" sz="3200" dirty="0">
              <a:latin typeface="Bauhaus 93" pitchFamily="8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929190" y="1714488"/>
            <a:ext cx="3857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sz="4800" dirty="0" smtClean="0">
                <a:solidFill>
                  <a:srgbClr val="FF0000"/>
                </a:solidFill>
              </a:rPr>
              <a:t>FLASH BIOS </a:t>
            </a:r>
            <a:endParaRPr lang="es-HN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45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HN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s-HN" dirty="0"/>
          </a:p>
        </p:txBody>
      </p:sp>
      <p:pic>
        <p:nvPicPr>
          <p:cNvPr id="49154" name="Picture 2" descr="http://t3.gstatic.com/images?q=tbn:ANd9GcTK9i5traEQTjNopcp9F5l_C1D75KMFMCYszGpKEEvgBs4SYTr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488197" cy="635795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La </a:t>
            </a:r>
            <a:r>
              <a:rPr lang="es-ES" dirty="0" err="1" smtClean="0"/>
              <a:t>cmos</a:t>
            </a: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s-ES" sz="6000" dirty="0" smtClean="0"/>
              <a:t>La </a:t>
            </a:r>
            <a:r>
              <a:rPr lang="es-ES" sz="6000" dirty="0" smtClean="0">
                <a:solidFill>
                  <a:srgbClr val="FF0000"/>
                </a:solidFill>
              </a:rPr>
              <a:t>CMOS</a:t>
            </a:r>
            <a:endParaRPr lang="es-ES" sz="60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>
            <a:extLst/>
          </a:lstStyle>
          <a:p>
            <a:pPr>
              <a:lnSpc>
                <a:spcPct val="114000"/>
              </a:lnSpc>
            </a:pPr>
            <a:r>
              <a:rPr lang="es-ES" dirty="0" smtClean="0"/>
              <a:t>Es la </a:t>
            </a:r>
            <a:r>
              <a:rPr lang="es-ES" dirty="0" err="1" smtClean="0"/>
              <a:t>pequena</a:t>
            </a:r>
            <a:r>
              <a:rPr lang="es-ES" dirty="0" smtClean="0"/>
              <a:t> memoria del BIOS donde se guarda </a:t>
            </a:r>
            <a:r>
              <a:rPr lang="es-ES" dirty="0" err="1" smtClean="0"/>
              <a:t>informacion</a:t>
            </a:r>
            <a:r>
              <a:rPr lang="es-ES" dirty="0" smtClean="0"/>
              <a:t> de discos duros , la fecha y la hora del sistema es de muy bajo consumo y es mantenida con una pila </a:t>
            </a:r>
            <a:endParaRPr lang="es-E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2"/>
          </p:nvPr>
        </p:nvGraphicFramePr>
        <p:xfrm>
          <a:off x="4724400" y="1447800"/>
          <a:ext cx="4267200" cy="4678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funciones</a:t>
            </a:r>
            <a:r>
              <a:rPr lang="en-US" dirty="0" smtClean="0"/>
              <a:t> del </a:t>
            </a:r>
            <a:r>
              <a:rPr lang="en-US" dirty="0" err="1" smtClean="0"/>
              <a:t>cmos</a:t>
            </a:r>
            <a:endParaRPr lang="es-HN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/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48182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Funciones</a:t>
            </a:r>
            <a:r>
              <a:rPr lang="en-US" dirty="0" smtClean="0"/>
              <a:t> del </a:t>
            </a:r>
            <a:r>
              <a:rPr lang="en-US" dirty="0" err="1" smtClean="0"/>
              <a:t>cmos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71184" cy="4572000"/>
          </a:xfrm>
        </p:spPr>
        <p:txBody>
          <a:bodyPr/>
          <a:lstStyle/>
          <a:p>
            <a:r>
              <a:rPr lang="en-US" dirty="0" err="1" smtClean="0"/>
              <a:t>Estos</a:t>
            </a:r>
            <a:r>
              <a:rPr lang="en-US" dirty="0" smtClean="0"/>
              <a:t> </a:t>
            </a:r>
            <a:r>
              <a:rPr lang="en-US" dirty="0" err="1" smtClean="0"/>
              <a:t>almacenan</a:t>
            </a:r>
            <a:r>
              <a:rPr lang="en-US" dirty="0" smtClean="0"/>
              <a:t> la </a:t>
            </a:r>
            <a:r>
              <a:rPr lang="en-US" dirty="0" err="1" smtClean="0"/>
              <a:t>informacion</a:t>
            </a:r>
            <a:r>
              <a:rPr lang="en-US" dirty="0" smtClean="0"/>
              <a:t>  </a:t>
            </a:r>
            <a:r>
              <a:rPr lang="en-US" dirty="0" err="1" smtClean="0"/>
              <a:t>concerniente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configuraciones</a:t>
            </a:r>
            <a:r>
              <a:rPr lang="en-US" dirty="0" smtClean="0"/>
              <a:t>  del </a:t>
            </a:r>
            <a:r>
              <a:rPr lang="en-US" dirty="0" err="1" smtClean="0"/>
              <a:t>equipo</a:t>
            </a:r>
            <a:r>
              <a:rPr lang="en-US" dirty="0" smtClean="0"/>
              <a:t> , </a:t>
            </a:r>
            <a:r>
              <a:rPr lang="en-US" dirty="0" err="1" smtClean="0"/>
              <a:t>asi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cualquier</a:t>
            </a:r>
            <a:r>
              <a:rPr lang="en-US" dirty="0" smtClean="0"/>
              <a:t> </a:t>
            </a:r>
            <a:r>
              <a:rPr lang="en-US" dirty="0" err="1" smtClean="0"/>
              <a:t>cambio</a:t>
            </a:r>
            <a:r>
              <a:rPr lang="en-US" dirty="0" smtClean="0"/>
              <a:t> </a:t>
            </a:r>
            <a:r>
              <a:rPr lang="en-US" dirty="0" err="1" smtClean="0"/>
              <a:t>realizado</a:t>
            </a:r>
            <a:r>
              <a:rPr lang="en-US" dirty="0" smtClean="0"/>
              <a:t> al </a:t>
            </a:r>
            <a:r>
              <a:rPr lang="en-US" dirty="0" err="1" smtClean="0"/>
              <a:t>sistema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Se </a:t>
            </a:r>
            <a:r>
              <a:rPr lang="en-US" dirty="0" err="1" smtClean="0"/>
              <a:t>emplea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almacenar</a:t>
            </a:r>
            <a:r>
              <a:rPr lang="en-US" dirty="0" smtClean="0"/>
              <a:t> el </a:t>
            </a:r>
            <a:r>
              <a:rPr lang="en-US" dirty="0" err="1" smtClean="0"/>
              <a:t>reloj</a:t>
            </a:r>
            <a:r>
              <a:rPr lang="en-US" dirty="0" smtClean="0"/>
              <a:t> del </a:t>
            </a:r>
            <a:r>
              <a:rPr lang="en-US" dirty="0" err="1" smtClean="0"/>
              <a:t>sistema</a:t>
            </a:r>
            <a:r>
              <a:rPr lang="en-US" dirty="0" smtClean="0"/>
              <a:t> o </a:t>
            </a:r>
            <a:r>
              <a:rPr lang="en-US" dirty="0" err="1" smtClean="0"/>
              <a:t>reloj</a:t>
            </a:r>
            <a:r>
              <a:rPr lang="en-US" dirty="0" smtClean="0"/>
              <a:t> de </a:t>
            </a:r>
            <a:r>
              <a:rPr lang="en-US" dirty="0" err="1" smtClean="0"/>
              <a:t>tiempo</a:t>
            </a:r>
            <a:r>
              <a:rPr lang="en-US" dirty="0" smtClean="0"/>
              <a:t> real.</a:t>
            </a:r>
          </a:p>
          <a:p>
            <a:pPr marL="0" indent="0">
              <a:buNone/>
            </a:pP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379583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Diferencias</a:t>
            </a:r>
            <a:r>
              <a:rPr lang="en-US" dirty="0" smtClean="0"/>
              <a:t> entre la </a:t>
            </a:r>
            <a:r>
              <a:rPr lang="en-US" dirty="0" err="1" smtClean="0"/>
              <a:t>cmos</a:t>
            </a:r>
            <a:r>
              <a:rPr lang="en-US" dirty="0" smtClean="0"/>
              <a:t> y el bios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283152" cy="4572000"/>
          </a:xfrm>
        </p:spPr>
        <p:txBody>
          <a:bodyPr/>
          <a:lstStyle/>
          <a:p>
            <a:r>
              <a:rPr lang="en-US" dirty="0" smtClean="0"/>
              <a:t>El BIOS se </a:t>
            </a:r>
            <a:r>
              <a:rPr lang="en-US" dirty="0" err="1" smtClean="0"/>
              <a:t>almacena</a:t>
            </a:r>
            <a:r>
              <a:rPr lang="en-US" dirty="0" smtClean="0"/>
              <a:t> en la </a:t>
            </a:r>
            <a:r>
              <a:rPr lang="en-US" dirty="0" err="1" smtClean="0"/>
              <a:t>tarjeta</a:t>
            </a:r>
            <a:r>
              <a:rPr lang="en-US" dirty="0" smtClean="0"/>
              <a:t> del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dentro</a:t>
            </a:r>
            <a:r>
              <a:rPr lang="en-US" dirty="0" smtClean="0"/>
              <a:t> de un chip ROM </a:t>
            </a:r>
            <a:r>
              <a:rPr lang="en-US" dirty="0" err="1" smtClean="0"/>
              <a:t>fijo</a:t>
            </a:r>
            <a:r>
              <a:rPr lang="en-US" dirty="0" smtClean="0"/>
              <a:t>, </a:t>
            </a:r>
            <a:r>
              <a:rPr lang="en-US" dirty="0" err="1" smtClean="0"/>
              <a:t>mientras</a:t>
            </a:r>
            <a:r>
              <a:rPr lang="en-US" dirty="0" smtClean="0"/>
              <a:t> el </a:t>
            </a:r>
            <a:r>
              <a:rPr lang="en-US" dirty="0" err="1" smtClean="0"/>
              <a:t>cmos</a:t>
            </a:r>
            <a:r>
              <a:rPr lang="en-US" dirty="0" smtClean="0"/>
              <a:t> se </a:t>
            </a:r>
            <a:r>
              <a:rPr lang="en-US" dirty="0" err="1" smtClean="0"/>
              <a:t>encuentra</a:t>
            </a:r>
            <a:r>
              <a:rPr lang="en-US" dirty="0" smtClean="0"/>
              <a:t> en un chip , </a:t>
            </a:r>
            <a:r>
              <a:rPr lang="en-US" dirty="0" err="1" smtClean="0"/>
              <a:t>donde</a:t>
            </a:r>
            <a:r>
              <a:rPr lang="en-US" dirty="0" smtClean="0"/>
              <a:t> se </a:t>
            </a:r>
            <a:r>
              <a:rPr lang="en-US" dirty="0" err="1" smtClean="0"/>
              <a:t>almacena</a:t>
            </a:r>
            <a:r>
              <a:rPr lang="en-US" dirty="0" smtClean="0"/>
              <a:t> la </a:t>
            </a:r>
            <a:r>
              <a:rPr lang="en-US" dirty="0" err="1" smtClean="0"/>
              <a:t>configuracion</a:t>
            </a:r>
            <a:r>
              <a:rPr lang="en-US" dirty="0" smtClean="0"/>
              <a:t>  del BIOS </a:t>
            </a:r>
            <a:r>
              <a:rPr lang="en-US" dirty="0" err="1" smtClean="0"/>
              <a:t>este</a:t>
            </a:r>
            <a:r>
              <a:rPr lang="en-US" dirty="0" smtClean="0"/>
              <a:t> chip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/>
              <a:t>reloj</a:t>
            </a:r>
            <a:r>
              <a:rPr lang="en-US" dirty="0" smtClean="0"/>
              <a:t> digital </a:t>
            </a:r>
            <a:r>
              <a:rPr lang="en-US" dirty="0" err="1" smtClean="0"/>
              <a:t>que</a:t>
            </a:r>
            <a:r>
              <a:rPr lang="en-US" dirty="0" smtClean="0"/>
              <a:t> posse </a:t>
            </a:r>
            <a:r>
              <a:rPr lang="en-US" dirty="0" err="1" smtClean="0"/>
              <a:t>integrada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memoria</a:t>
            </a:r>
            <a:r>
              <a:rPr lang="en-US" dirty="0" smtClean="0"/>
              <a:t> ram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conoce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el chip </a:t>
            </a:r>
            <a:r>
              <a:rPr lang="en-US" dirty="0" err="1" smtClean="0"/>
              <a:t>cmos</a:t>
            </a:r>
            <a:r>
              <a:rPr lang="en-US" dirty="0" smtClean="0"/>
              <a:t>.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100591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t0.gstatic.com/images?q=tbn:ANd9GcRyzEe6uzHyll9ZxpdjWdQKfCSoM7fYhPKOhz7CZhvIx35uFJB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0"/>
            <a:ext cx="4286280" cy="3214686"/>
          </a:xfrm>
          <a:prstGeom prst="rect">
            <a:avLst/>
          </a:prstGeom>
          <a:noFill/>
        </p:spPr>
      </p:pic>
      <p:pic>
        <p:nvPicPr>
          <p:cNvPr id="32772" name="Picture 4" descr="http://4.bp.blogspot.com/-eivuVm7Mz6Y/Tag7x4ZXF-I/AAAAAAAAAHg/10-b-lFANQc/s1600/BIO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3214687"/>
            <a:ext cx="4714876" cy="3643314"/>
          </a:xfrm>
          <a:prstGeom prst="rect">
            <a:avLst/>
          </a:prstGeom>
          <a:noFill/>
        </p:spPr>
      </p:pic>
      <p:pic>
        <p:nvPicPr>
          <p:cNvPr id="32774" name="Picture 6" descr="http://3.bp.blogspot.com/-82a9YIgaJcc/Tag5ST0rbHI/AAAAAAAAAHc/Zfb6tuRL5ho/s400/Main%252520BIOS%252520Scree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214686"/>
            <a:ext cx="4286280" cy="3643314"/>
          </a:xfrm>
          <a:prstGeom prst="rect">
            <a:avLst/>
          </a:prstGeom>
          <a:noFill/>
        </p:spPr>
      </p:pic>
      <p:pic>
        <p:nvPicPr>
          <p:cNvPr id="32776" name="Picture 8" descr="http://1.bp.blogspot.com/-TxQBCPL_aCo/Tag9h-cf9zI/AAAAAAAAAHk/Estek8gcsk8/s1600/bios-ch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0"/>
            <a:ext cx="3214710" cy="3214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7132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BIOS</a:t>
            </a:r>
            <a:endParaRPr lang="es-ES" dirty="0"/>
          </a:p>
        </p:txBody>
      </p:sp>
      <p:sp>
        <p:nvSpPr>
          <p:cNvPr id="5" name="Rectangle 4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Basic Input output </a:t>
            </a:r>
            <a:r>
              <a:rPr lang="es-ES" dirty="0" err="1" smtClean="0"/>
              <a:t>system</a:t>
            </a:r>
            <a:endParaRPr lang="es-ES" dirty="0">
              <a:solidFill>
                <a:schemeClr val="accent1"/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>
            <a:extLst/>
          </a:lstStyle>
          <a:p>
            <a:pPr>
              <a:lnSpc>
                <a:spcPct val="114000"/>
              </a:lnSpc>
            </a:pPr>
            <a:r>
              <a:rPr lang="es-ES" dirty="0" smtClean="0"/>
              <a:t>El </a:t>
            </a:r>
            <a:r>
              <a:rPr lang="es-ES" dirty="0" err="1" smtClean="0"/>
              <a:t>sitema</a:t>
            </a:r>
            <a:r>
              <a:rPr lang="es-ES" dirty="0" smtClean="0"/>
              <a:t> </a:t>
            </a:r>
            <a:r>
              <a:rPr lang="es-ES" dirty="0" err="1" smtClean="0"/>
              <a:t>basico</a:t>
            </a:r>
            <a:r>
              <a:rPr lang="es-ES" dirty="0" smtClean="0"/>
              <a:t> de entrada y salida ( ( BIOS). Realiza ;la </a:t>
            </a:r>
            <a:r>
              <a:rPr lang="es-ES" dirty="0" err="1" smtClean="0"/>
              <a:t>funcion</a:t>
            </a:r>
            <a:r>
              <a:rPr lang="es-ES" dirty="0" smtClean="0"/>
              <a:t> de manejo y </a:t>
            </a:r>
            <a:r>
              <a:rPr lang="es-ES" dirty="0" err="1" smtClean="0"/>
              <a:t>configuracion</a:t>
            </a:r>
            <a:r>
              <a:rPr lang="es-ES" dirty="0" smtClean="0"/>
              <a:t> de la computadora, como reconocimiento de conectores y procesos de arranque de la tarjeta madre son un </a:t>
            </a:r>
            <a:r>
              <a:rPr lang="es-ES" dirty="0" err="1" smtClean="0"/>
              <a:t>conjutode</a:t>
            </a:r>
            <a:r>
              <a:rPr lang="es-ES" dirty="0" smtClean="0"/>
              <a:t> programas </a:t>
            </a:r>
            <a:r>
              <a:rPr dirty="0" smtClean="0"/>
              <a:t>o</a:t>
            </a:r>
            <a:r>
              <a:rPr lang="es-ES" dirty="0" smtClean="0"/>
              <a:t> rutinas  esenciales de bajo nivel que ocurren en la memoria ROM de la tarjeta madre .</a:t>
            </a:r>
            <a:endParaRPr lang="es-E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2"/>
          </p:nvPr>
        </p:nvGraphicFramePr>
        <p:xfrm>
          <a:off x="4724400" y="1676400"/>
          <a:ext cx="441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Partes principales </a:t>
            </a: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smtClean="0"/>
              <a:t>Rutinas de Arranque</a:t>
            </a:r>
            <a:endParaRPr lang="es-E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3657600" cy="4572000"/>
          </a:xfrm>
        </p:spPr>
        <p:txBody>
          <a:bodyPr>
            <a:normAutofit fontScale="85000" lnSpcReduction="20000"/>
          </a:bodyPr>
          <a:lstStyle>
            <a:extLst/>
          </a:lstStyle>
          <a:p>
            <a:pPr>
              <a:lnSpc>
                <a:spcPct val="114000"/>
              </a:lnSpc>
            </a:pPr>
            <a:r>
              <a:rPr lang="es-ES" dirty="0" smtClean="0"/>
              <a:t>Las rutinas de arranque inician la computadora cuando se enciende y se sub-dividen en:</a:t>
            </a:r>
          </a:p>
          <a:p>
            <a:pPr>
              <a:lnSpc>
                <a:spcPct val="114000"/>
              </a:lnSpc>
            </a:pPr>
            <a:endParaRPr sz="2400" smtClean="0"/>
          </a:p>
          <a:p>
            <a:pPr>
              <a:lnSpc>
                <a:spcPct val="114000"/>
              </a:lnSpc>
            </a:pPr>
            <a:endParaRPr sz="2400" smtClean="0"/>
          </a:p>
          <a:p>
            <a:pPr>
              <a:lnSpc>
                <a:spcPct val="114000"/>
              </a:lnSpc>
            </a:pPr>
            <a:endParaRPr sz="2400" smtClean="0"/>
          </a:p>
          <a:p>
            <a:pPr>
              <a:lnSpc>
                <a:spcPct val="114000"/>
              </a:lnSpc>
            </a:pPr>
            <a:endParaRPr sz="2400" smtClean="0"/>
          </a:p>
          <a:p>
            <a:pPr>
              <a:lnSpc>
                <a:spcPct val="114000"/>
              </a:lnSpc>
            </a:pPr>
            <a:endParaRPr sz="2400" smtClean="0"/>
          </a:p>
          <a:p>
            <a:pPr>
              <a:lnSpc>
                <a:spcPct val="114000"/>
              </a:lnSpc>
            </a:pPr>
            <a:r>
              <a:rPr sz="2400" smtClean="0"/>
              <a:t>Ayuda a verificar el funcionamiento del equipo y luego carga el sistema operativo.</a:t>
            </a:r>
            <a:endParaRPr lang="es-ES" sz="2400" dirty="0"/>
          </a:p>
        </p:txBody>
      </p:sp>
      <p:sp>
        <p:nvSpPr>
          <p:cNvPr id="7" name="Rectangle 6"/>
          <p:cNvSpPr/>
          <p:nvPr/>
        </p:nvSpPr>
        <p:spPr>
          <a:xfrm>
            <a:off x="4427984" y="4293096"/>
            <a:ext cx="3626314" cy="70788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isometricOffAxis1Right"/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>
            <a:spAutoFit/>
          </a:bodyPr>
          <a:lstStyle>
            <a:extLst/>
          </a:lstStyle>
          <a:p>
            <a:r>
              <a:rPr sz="4000" spc="-150" dirty="0" smtClean="0">
                <a:solidFill>
                  <a:schemeClr val="bg2">
                    <a:lumMod val="75000"/>
                  </a:schemeClr>
                </a:solidFill>
                <a:latin typeface="Gill Sans MT"/>
              </a:rPr>
              <a:t>2.- La inicialización</a:t>
            </a:r>
            <a:endParaRPr lang="es-ES" sz="4000" dirty="0">
              <a:solidFill>
                <a:schemeClr val="bg2">
                  <a:lumMod val="75000"/>
                </a:schemeClr>
              </a:solidFill>
              <a:latin typeface="Gill Sans M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27984" y="1916832"/>
            <a:ext cx="4276748" cy="1446550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perspectiveRelaxed"/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extLst/>
          </a:lstStyle>
          <a:p>
            <a:r>
              <a:rPr lang="es-ES" sz="4400" b="1" dirty="0" smtClean="0">
                <a:ln w="11430"/>
                <a:solidFill>
                  <a:schemeClr val="accent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1.- Auto prueba</a:t>
            </a:r>
          </a:p>
          <a:p>
            <a:r>
              <a:rPr lang="es-ES" sz="4400" b="1" dirty="0" smtClean="0">
                <a:ln w="11430"/>
                <a:solidFill>
                  <a:schemeClr val="accent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ill Sans MT"/>
              </a:rPr>
              <a:t> de arranque</a:t>
            </a:r>
            <a:endParaRPr lang="es-ES" sz="4400" b="1" dirty="0">
              <a:solidFill>
                <a:schemeClr val="accent1"/>
              </a:solidFill>
              <a:latin typeface="Gill Sans M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Rutinas del BIOS</a:t>
            </a:r>
            <a:endParaRPr lang="es-E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>
            <a:extLst/>
          </a:lstStyle>
          <a:p>
            <a:r>
              <a:rPr lang="es-ES" dirty="0" smtClean="0"/>
              <a:t>Son programas que proveen el control detallado de  los diversos componentes de entrada y salida de la computadora, proporcionando una diversidad de servicios; el BIOS esta contenido en un </a:t>
            </a:r>
            <a:r>
              <a:rPr lang="es-ES" dirty="0" err="1" smtClean="0"/>
              <a:t>Ckto</a:t>
            </a:r>
            <a:r>
              <a:rPr lang="es-ES" dirty="0" smtClean="0"/>
              <a:t> integrado , conocido como chip ROM, El cual posee la programación de los dispositivos iníciales que permite correr el sistema.</a:t>
            </a:r>
            <a:endParaRPr lang="es-ES" dirty="0"/>
          </a:p>
        </p:txBody>
      </p:sp>
      <p:sp>
        <p:nvSpPr>
          <p:cNvPr id="5" name="Rounded Rectangle 4"/>
          <p:cNvSpPr/>
          <p:nvPr/>
        </p:nvSpPr>
        <p:spPr>
          <a:xfrm>
            <a:off x="5295900" y="1600200"/>
            <a:ext cx="2819400" cy="731520"/>
          </a:xfrm>
          <a:prstGeom prst="roundRect">
            <a:avLst>
              <a:gd name="adj" fmla="val 16667"/>
            </a:avLst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r>
              <a:rPr lang="es-E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TIPOS DE CHIPS ROM</a:t>
            </a:r>
            <a:endParaRPr lang="es-ES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295900" y="4272280"/>
            <a:ext cx="2819400" cy="731520"/>
          </a:xfrm>
          <a:prstGeom prst="roundRect">
            <a:avLst>
              <a:gd name="adj" fmla="val 16667"/>
            </a:avLst>
          </a:prstGeom>
          <a:scene3d>
            <a:camera prst="orthographicFront"/>
            <a:lightRig rig="twoPt" dir="t">
              <a:rot lat="0" lon="0" rev="6000000"/>
            </a:lightRig>
          </a:scene3d>
          <a:sp3d prstMaterial="plastic">
            <a:bevelT w="152400" h="101600" prst="coolSlant"/>
            <a:bevelB w="152400" h="101600" prst="coolSlant"/>
          </a:sp3d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r>
              <a:rPr lang="es-ES" sz="2400" dirty="0" smtClean="0"/>
              <a:t>EPROM</a:t>
            </a:r>
            <a:endParaRPr lang="es-ES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5295900" y="2697480"/>
            <a:ext cx="2819400" cy="731520"/>
          </a:xfrm>
          <a:prstGeom prst="roundRect">
            <a:avLst>
              <a:gd name="adj" fmla="val 16667"/>
            </a:avLst>
          </a:prstGeom>
          <a:effectLst>
            <a:reflection blurRad="12700" stA="50000" endPos="75000" dist="12700" dir="5400000" sy="-100000" algn="bl" rotWithShape="0"/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r>
              <a:rPr lang="es-ES" sz="2400" dirty="0" smtClean="0"/>
              <a:t>PROM</a:t>
            </a:r>
            <a:endParaRPr lang="es-ES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5214942" y="5572140"/>
            <a:ext cx="2819400" cy="731520"/>
          </a:xfrm>
          <a:prstGeom prst="roundRect">
            <a:avLst>
              <a:gd name="adj" fmla="val 16667"/>
            </a:avLst>
          </a:prstGeom>
          <a:ln w="38100" cap="flat" cmpd="sng" algn="ctr">
            <a:noFill/>
            <a:prstDash val="solid"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perspectiveHeroicExtremeLeftFacing"/>
            <a:lightRig rig="threePt" dir="t"/>
          </a:scene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r>
              <a:rPr lang="es-ES" sz="2400" dirty="0" smtClean="0"/>
              <a:t>EEPROM</a:t>
            </a:r>
            <a:endParaRPr lang="es-E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914400"/>
          </a:xfrm>
        </p:spPr>
        <p:txBody>
          <a:bodyPr/>
          <a:lstStyle>
            <a:extLst/>
          </a:lstStyle>
          <a:p>
            <a:r>
              <a:rPr lang="es-ES" dirty="0" err="1" smtClean="0"/>
              <a:t>Fabricates</a:t>
            </a:r>
            <a:r>
              <a:rPr lang="es-ES" dirty="0" smtClean="0"/>
              <a:t> de BIOS</a:t>
            </a:r>
            <a:endParaRPr lang="es-E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>
            <a:extLst/>
          </a:lstStyle>
          <a:p>
            <a:r>
              <a:rPr smtClean="0"/>
              <a:t>AMI (american megatrends).</a:t>
            </a:r>
          </a:p>
          <a:p>
            <a:endParaRPr smtClean="0"/>
          </a:p>
          <a:p>
            <a:r>
              <a:rPr smtClean="0"/>
              <a:t>Award Software (parte phoenix technologies), empleado en tarjetas INTEL.</a:t>
            </a:r>
          </a:p>
          <a:p>
            <a:endParaRPr smtClean="0"/>
          </a:p>
          <a:p>
            <a:r>
              <a:rPr lang="es-ES" dirty="0" smtClean="0"/>
              <a:t>Phoenix </a:t>
            </a:r>
            <a:r>
              <a:rPr lang="es-ES" dirty="0" err="1" smtClean="0"/>
              <a:t>technologies</a:t>
            </a:r>
            <a:r>
              <a:rPr lang="es-ES" dirty="0" smtClean="0"/>
              <a:t>.</a:t>
            </a:r>
          </a:p>
          <a:p>
            <a:endParaRPr smtClean="0"/>
          </a:p>
          <a:p>
            <a:endParaRPr lang="es-ES" dirty="0"/>
          </a:p>
        </p:txBody>
      </p:sp>
      <p:pic>
        <p:nvPicPr>
          <p:cNvPr id="26626" name="Picture 2" descr="http://t3.gstatic.com/images?q=tbn:ANd9GcSxlypQrDoSzpn6xdlgLeFF4G4q8VG0VSvdQYHnBYdyomof1w10MO6QwBc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853112" y="1433512"/>
            <a:ext cx="1781175" cy="13239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914400"/>
          </a:xfrm>
        </p:spPr>
        <p:txBody>
          <a:bodyPr/>
          <a:lstStyle>
            <a:extLst/>
          </a:lstStyle>
          <a:p>
            <a:r>
              <a:rPr lang="es-ES" dirty="0" smtClean="0"/>
              <a:t>PROM</a:t>
            </a:r>
            <a:endParaRPr lang="es-ES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65138" y="1600200"/>
            <a:ext cx="4038600" cy="4525963"/>
          </a:xfrm>
        </p:spPr>
        <p:txBody>
          <a:bodyPr>
            <a:normAutofit lnSpcReduction="10000"/>
          </a:bodyPr>
          <a:lstStyle>
            <a:extLst/>
          </a:lstStyle>
          <a:p>
            <a:r>
              <a:rPr lang="es-ES" sz="3200" dirty="0" smtClean="0">
                <a:latin typeface="Bauhaus 93" pitchFamily="82" charset="0"/>
              </a:rPr>
              <a:t>ES UN CHIP ROM EN BLANCO QUE DEBE SER PROGRAMADO CON LOS DATOS QUE SE DESEAN</a:t>
            </a:r>
          </a:p>
          <a:p>
            <a:r>
              <a:rPr lang="es-ES" sz="3200" dirty="0" smtClean="0">
                <a:latin typeface="Bauhaus 93" pitchFamily="82" charset="0"/>
              </a:rPr>
              <a:t>ALMACENARCOMO QUEMAR INFORMACION DE SOLO LECTURA.</a:t>
            </a:r>
            <a:endParaRPr lang="es-ES" sz="3200" dirty="0">
              <a:latin typeface="Bauhaus 93" pitchFamily="82" charset="0"/>
            </a:endParaRPr>
          </a:p>
        </p:txBody>
      </p:sp>
      <p:pic>
        <p:nvPicPr>
          <p:cNvPr id="26626" name="Picture 2" descr="http://upload.wikimedia.org/wikipedia/commons/thumb/b/b9/D23128C_PROM.jpg/220px-D23128C_PR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928934"/>
            <a:ext cx="2095500" cy="8953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673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468</Words>
  <Application>Microsoft Office PowerPoint</Application>
  <PresentationFormat>Presentación en pantalla (4:3)</PresentationFormat>
  <Paragraphs>69</Paragraphs>
  <Slides>17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Mirador</vt:lpstr>
      <vt:lpstr>Presentación de PowerPoint</vt:lpstr>
      <vt:lpstr>Presentación de PowerPoint</vt:lpstr>
      <vt:lpstr>BIOS</vt:lpstr>
      <vt:lpstr>Basic Input output system</vt:lpstr>
      <vt:lpstr>Partes principales </vt:lpstr>
      <vt:lpstr>Rutinas de Arranque</vt:lpstr>
      <vt:lpstr>Rutinas del BIOS</vt:lpstr>
      <vt:lpstr>Fabricates de BIOS</vt:lpstr>
      <vt:lpstr>PROM</vt:lpstr>
      <vt:lpstr>EPROM</vt:lpstr>
      <vt:lpstr>EEPROM ROM ELECTRONICA MENTE PROGRAMABLE</vt:lpstr>
      <vt:lpstr>Presentación de PowerPoint</vt:lpstr>
      <vt:lpstr>La cmos</vt:lpstr>
      <vt:lpstr>La CMOS</vt:lpstr>
      <vt:lpstr>Las funciones del cmos</vt:lpstr>
      <vt:lpstr>Funciones del cmos</vt:lpstr>
      <vt:lpstr>Diferencias entre la cmos y el bios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2011-07-18T18:01:56Z</dcterms:created>
  <dcterms:modified xsi:type="dcterms:W3CDTF">2012-03-23T17:18:47Z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3082</vt:i4>
  </property>
  <property fmtid="{D5CDD505-2E9C-101B-9397-08002B2CF9AE}" pid="3" name="_Version">
    <vt:lpwstr>12.0.4518</vt:lpwstr>
  </property>
</Properties>
</file>